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4489C7-0237-48A7-B9E9-A0724A1B6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55DE66-00E4-4549-9082-C5B0C4DCB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258739-9E23-4F4D-905A-6D6E23845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06D1-4E17-4722-8E07-140054287042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616599-C0D2-47F3-815E-F9D8AAE2B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D00511-EA10-4D68-9929-9D1C1F35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0DA7-90E0-4432-AA94-555F1CFF9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49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A41E3A-23CB-4B3E-BEF9-E31E3DF2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FB46EC-F849-490E-8D03-9C182E9BE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BFA717-ECC3-40F6-92BA-F4817DC7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06D1-4E17-4722-8E07-140054287042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9D98BF-FC4E-4174-9D1E-B903459A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90E5FF-2B2C-4101-B805-66927733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0DA7-90E0-4432-AA94-555F1CFF9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831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7179A9-8714-4CEE-AB93-7F067A7C9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77E18E-6E23-4FC7-A4C0-FB0A5ABA0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389DF7-03B2-4A98-9990-6DF7AD6A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06D1-4E17-4722-8E07-140054287042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A60D93-467A-424C-8656-5E4F8438A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984030-32BE-4841-8DE1-225ACFCE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0DA7-90E0-4432-AA94-555F1CFF9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085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D5D55F-410B-4AF2-9F4A-9EEBA9176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126CCB-7AB0-4931-ACB7-F32CAC5DC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BE2408-9D7A-4D74-90EE-5ADF37860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06D1-4E17-4722-8E07-140054287042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F3C8CE-EB5C-4DFA-926C-F74DE127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A59A3A-CEFC-48F8-8A97-B4C6A1F8C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0DA7-90E0-4432-AA94-555F1CFF9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354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D9F5B6-6DB0-43DF-B5E9-7C68BD7E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EA8365-828E-49B8-A402-ADD0E418A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2AD3A6-C381-4EED-BEA5-573604B77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06D1-4E17-4722-8E07-140054287042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655B48-1D2A-4FBC-8EE2-5ED39915B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37ABB1-D50E-4C58-AE1F-23CE11F3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0DA7-90E0-4432-AA94-555F1CFF9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161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5DF2EB-0770-4A5F-8E4F-3C8F0692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28627D-A22B-40FB-9C57-18174D0C1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8EE2F0-96C9-4ED5-8AF8-D14AD6E8F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29BA4F-25F7-4834-871C-DC88A4500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06D1-4E17-4722-8E07-140054287042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EDD9C2-7B42-4DB2-8FAA-EAAD846F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BB7B22-3567-46CB-9541-FDDBE27E4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0DA7-90E0-4432-AA94-555F1CFF9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388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694D4-E00E-4766-9E45-FD08126C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98208E-B9A8-491F-9AD1-9B73ABAF3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05CACA-0B2D-42B4-A57B-7B55986A2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BDAC35-CE0B-43BD-8EB4-D6A635A4E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88D4741-1294-4D90-9365-34D9CE60A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8D3301-4DE4-47DA-8E20-881AC261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06D1-4E17-4722-8E07-140054287042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64DD68C-2922-43A4-8330-A532700CE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7407B61-5F28-4602-B50B-811FC80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0DA7-90E0-4432-AA94-555F1CFF9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400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E2BE-DCAA-4D15-AD83-781B3AF51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75D3B2-7376-424F-9AD0-3E5EB72C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06D1-4E17-4722-8E07-140054287042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BD07FB-637A-46C0-B6C9-3A549BF0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6698F4F-3429-45E9-8D2D-F1CE7E07B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0DA7-90E0-4432-AA94-555F1CFF9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8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11EB5CD-6B50-433A-B52A-30F70C667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06D1-4E17-4722-8E07-140054287042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A82E725-3D4D-44EC-813F-87D6FF7CD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566CCDD-39DA-4AC5-8082-86362A75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0DA7-90E0-4432-AA94-555F1CFF9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817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84CEE9-09F6-448B-AECA-9888D87B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7C0DD1-77B0-48C2-A74F-17EF460B5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696190-0336-4100-A525-B2C7AC359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E02BDE-AB9E-4DBB-BE78-84971D49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06D1-4E17-4722-8E07-140054287042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A44F97-953E-4066-ADBB-654991AD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F46EDC-31BB-4584-9B6D-AF92562B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0DA7-90E0-4432-AA94-555F1CFF9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311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A00628-345A-423A-94B7-01F4718D4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71FD508-C6B6-44E6-96A1-5AA8595A7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CCFD09-AC2B-4AA8-979D-FCF303803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B54272-8708-40C7-8DEB-7C26ECC82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06D1-4E17-4722-8E07-140054287042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112E72-78E4-4286-9AB6-E56CD25D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35B200-644A-4C44-803C-BE59AD10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0DA7-90E0-4432-AA94-555F1CFF9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344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4181570-2D3B-461E-88B9-5EFC1BEF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AB9EDF-9388-42C7-BADF-9C2A35058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9F7712-A49E-4E2B-BEC9-583C9791C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106D1-4E17-4722-8E07-140054287042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C72B6C-BDE0-418F-895A-E972E310D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EA895E-65B3-491C-8CA2-BE28DEC98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B0DA7-90E0-4432-AA94-555F1CFF9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15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orldometers.info/world-populatio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E78191-F6A6-40FF-9D4A-01FED79B6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8680"/>
          </a:xfrm>
        </p:spPr>
        <p:txBody>
          <a:bodyPr/>
          <a:lstStyle/>
          <a:p>
            <a:pPr algn="ctr"/>
            <a:r>
              <a:rPr lang="en-US" b="1" dirty="0"/>
              <a:t>Population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AFB49E-8A65-490B-A65E-F8E0521273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103"/>
          <a:stretch/>
        </p:blipFill>
        <p:spPr>
          <a:xfrm>
            <a:off x="960270" y="1186180"/>
            <a:ext cx="9768690" cy="59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1961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EDA467-79C1-4B6A-BEFF-9A12591C86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00" y="47625"/>
            <a:ext cx="95250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7984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24F129-C9F1-42E3-9121-EB996801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67409"/>
          </a:xfrm>
        </p:spPr>
        <p:txBody>
          <a:bodyPr/>
          <a:lstStyle/>
          <a:p>
            <a:r>
              <a:rPr lang="en-US" dirty="0"/>
              <a:t>Why do people live where they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B9B7A-8A5D-4842-BB4D-CA6578055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5450"/>
            <a:ext cx="10515600" cy="6092550"/>
          </a:xfrm>
        </p:spPr>
        <p:txBody>
          <a:bodyPr>
            <a:normAutofit/>
          </a:bodyPr>
          <a:lstStyle/>
          <a:p>
            <a:r>
              <a:rPr lang="en-US" sz="4800" dirty="0"/>
              <a:t>Ecumene </a:t>
            </a:r>
          </a:p>
          <a:p>
            <a:pPr lvl="1"/>
            <a:r>
              <a:rPr lang="en-US" sz="3600" dirty="0"/>
              <a:t>Habitable land. </a:t>
            </a:r>
          </a:p>
          <a:p>
            <a:pPr lvl="2"/>
            <a:r>
              <a:rPr lang="en-US" sz="3600" dirty="0"/>
              <a:t> Includes land with adequate water sources, relatively flat terrain, and available human food sources.</a:t>
            </a:r>
          </a:p>
          <a:p>
            <a:pPr marL="914400" lvl="2" indent="0">
              <a:buNone/>
            </a:pPr>
            <a:endParaRPr lang="en-US" sz="3600" dirty="0"/>
          </a:p>
          <a:p>
            <a:r>
              <a:rPr lang="en-US" sz="4400" dirty="0"/>
              <a:t>Carrying Capacity</a:t>
            </a:r>
          </a:p>
          <a:p>
            <a:pPr lvl="1"/>
            <a:r>
              <a:rPr lang="en-US" sz="4000" dirty="0"/>
              <a:t>The ability of the land to sustain a certain number of people.</a:t>
            </a:r>
          </a:p>
          <a:p>
            <a:pPr lvl="1"/>
            <a:endParaRPr lang="en-US" sz="40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28761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284E0F-8DA0-4EFD-B4AE-E88A3029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D1AFC5-9457-43EF-AE0C-BCB3A0C3E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Overpopulation - </a:t>
            </a:r>
          </a:p>
          <a:p>
            <a:pPr lvl="1"/>
            <a:r>
              <a:rPr lang="en-US" sz="3200" dirty="0"/>
              <a:t>when the needs of a population cannot be met by the available resources. </a:t>
            </a:r>
          </a:p>
          <a:p>
            <a:pPr lvl="2"/>
            <a:r>
              <a:rPr lang="en-US" sz="3200" dirty="0"/>
              <a:t>In other words, when the carrying capacity is exceeded.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775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2738D99-82AE-48F9-915D-CE1BAFF66E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309" y="568038"/>
            <a:ext cx="11066851" cy="57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72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8F6B64B-D1CA-4D95-A1FF-D7A7D4FF1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0"/>
            <a:ext cx="10515600" cy="1325563"/>
          </a:xfrm>
        </p:spPr>
        <p:txBody>
          <a:bodyPr/>
          <a:lstStyle/>
          <a:p>
            <a:r>
              <a:rPr lang="en-US" dirty="0"/>
              <a:t>How is the World’s population distributed?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9445B3-72DC-4957-8134-3786D15967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7182" y="1325563"/>
            <a:ext cx="9937636" cy="52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521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6C096B8-95B5-4585-B160-5D10B46C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DEMOGRAPHY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FB1EDE-10A4-4EA1-9CF0-04CFE4C81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of population trends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4000" dirty="0"/>
              <a:t>Demographics</a:t>
            </a:r>
          </a:p>
          <a:p>
            <a:pPr lvl="1"/>
            <a:r>
              <a:rPr lang="en-US" dirty="0"/>
              <a:t>Statistical Characteristics of a Population.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Explain the demographics of Great Neck South High School</a:t>
            </a:r>
          </a:p>
        </p:txBody>
      </p:sp>
    </p:spTree>
    <p:extLst>
      <p:ext uri="{BB962C8B-B14F-4D97-AF65-F5344CB8AC3E}">
        <p14:creationId xmlns:p14="http://schemas.microsoft.com/office/powerpoint/2010/main" xmlns="" val="249670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D33576-B1F9-471B-9BC3-E48AB755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4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4F561B-077C-4BCA-AAC6-36416303A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2475"/>
            <a:ext cx="10515600" cy="68008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https://www.worldometers.info/world-population/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06FE0F-CC59-4F08-ADEB-CCF06D7E71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4640" y="1393796"/>
            <a:ext cx="7345680" cy="524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821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56574E-CBE9-47E6-B5D7-D184930D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Area of Population Density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5E9194-F68D-4483-A07F-8735026E04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90688"/>
            <a:ext cx="9937341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313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FBDDC4-7440-4F81-B4E0-F68E0562C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Main Areas of Population Density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76910A-6931-4714-8A79-645129A93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East Asia</a:t>
            </a:r>
          </a:p>
          <a:p>
            <a:r>
              <a:rPr lang="en-US" dirty="0"/>
              <a:t>South Asia</a:t>
            </a:r>
          </a:p>
          <a:p>
            <a:r>
              <a:rPr lang="en-US" dirty="0"/>
              <a:t>Southeast Asia</a:t>
            </a:r>
          </a:p>
          <a:p>
            <a:r>
              <a:rPr lang="en-US" dirty="0"/>
              <a:t>Western and Central Europe</a:t>
            </a:r>
          </a:p>
          <a:p>
            <a:r>
              <a:rPr lang="en-US" dirty="0"/>
              <a:t>Northeastern United States and Canada</a:t>
            </a:r>
          </a:p>
        </p:txBody>
      </p:sp>
    </p:spTree>
    <p:extLst>
      <p:ext uri="{BB962C8B-B14F-4D97-AF65-F5344CB8AC3E}">
        <p14:creationId xmlns:p14="http://schemas.microsoft.com/office/powerpoint/2010/main" xmlns="" val="648299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tree&#10;&#10;Description automatically generated">
            <a:extLst>
              <a:ext uri="{FF2B5EF4-FFF2-40B4-BE49-F238E27FC236}">
                <a16:creationId xmlns:a16="http://schemas.microsoft.com/office/drawing/2014/main" xmlns="" id="{1A9797A7-172D-4E51-A5B6-42B815DD44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111" r="1" b="1"/>
          <a:stretch/>
        </p:blipFill>
        <p:spPr>
          <a:xfrm>
            <a:off x="636104" y="357806"/>
            <a:ext cx="11555896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358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711EBA-FA89-46D5-B488-701B24BD4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Density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E285D0-E9A1-413F-B573-A187CBB2D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Arithmetic Density</a:t>
            </a:r>
          </a:p>
          <a:p>
            <a:pPr lvl="1"/>
            <a:r>
              <a:rPr lang="en-US" dirty="0"/>
              <a:t>Divides the entire population by the total land area</a:t>
            </a:r>
          </a:p>
          <a:p>
            <a:pPr lvl="1"/>
            <a:endParaRPr lang="en-US" dirty="0"/>
          </a:p>
          <a:p>
            <a:r>
              <a:rPr lang="en-US" dirty="0"/>
              <a:t>Physiologic Density</a:t>
            </a:r>
          </a:p>
          <a:p>
            <a:pPr lvl="1"/>
            <a:r>
              <a:rPr lang="en-US" dirty="0"/>
              <a:t>Only takes into account the land that is being used by humans.</a:t>
            </a:r>
          </a:p>
        </p:txBody>
      </p:sp>
    </p:spTree>
    <p:extLst>
      <p:ext uri="{BB962C8B-B14F-4D97-AF65-F5344CB8AC3E}">
        <p14:creationId xmlns:p14="http://schemas.microsoft.com/office/powerpoint/2010/main" xmlns="" val="389186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36C620-7FC5-4ED4-83FB-0E491163FC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1859" y="530087"/>
            <a:ext cx="10164792" cy="58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9555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159</Words>
  <Application>Microsoft Office PowerPoint</Application>
  <PresentationFormat>Custom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Population</vt:lpstr>
      <vt:lpstr>How is the World’s population distributed?</vt:lpstr>
      <vt:lpstr>DEMOGRAPHY</vt:lpstr>
      <vt:lpstr>Slide 4</vt:lpstr>
      <vt:lpstr>Main Area of Population Density</vt:lpstr>
      <vt:lpstr>Five Main Areas of Population Density</vt:lpstr>
      <vt:lpstr>Slide 7</vt:lpstr>
      <vt:lpstr>Population Density </vt:lpstr>
      <vt:lpstr>Slide 9</vt:lpstr>
      <vt:lpstr>Slide 10</vt:lpstr>
      <vt:lpstr>Why do people live where they do?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</dc:title>
  <dc:creator>Cathy Madden</dc:creator>
  <cp:lastModifiedBy>tmadd0829</cp:lastModifiedBy>
  <cp:revision>8</cp:revision>
  <dcterms:created xsi:type="dcterms:W3CDTF">2019-09-25T23:32:13Z</dcterms:created>
  <dcterms:modified xsi:type="dcterms:W3CDTF">2019-09-26T13:43:01Z</dcterms:modified>
</cp:coreProperties>
</file>