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2" r:id="rId3"/>
    <p:sldId id="283" r:id="rId4"/>
    <p:sldId id="292" r:id="rId5"/>
    <p:sldId id="291" r:id="rId6"/>
    <p:sldId id="285" r:id="rId7"/>
    <p:sldId id="286" r:id="rId8"/>
    <p:sldId id="287" r:id="rId9"/>
    <p:sldId id="288" r:id="rId10"/>
    <p:sldId id="278" r:id="rId11"/>
    <p:sldId id="290" r:id="rId12"/>
    <p:sldId id="281" r:id="rId13"/>
    <p:sldId id="261" r:id="rId14"/>
    <p:sldId id="279" r:id="rId15"/>
    <p:sldId id="294" r:id="rId16"/>
    <p:sldId id="295" r:id="rId17"/>
    <p:sldId id="296" r:id="rId18"/>
    <p:sldId id="293" r:id="rId19"/>
    <p:sldId id="297" r:id="rId20"/>
    <p:sldId id="298" r:id="rId21"/>
    <p:sldId id="300" r:id="rId22"/>
    <p:sldId id="299" r:id="rId23"/>
    <p:sldId id="268" r:id="rId24"/>
    <p:sldId id="257" r:id="rId25"/>
    <p:sldId id="280" r:id="rId26"/>
    <p:sldId id="277" r:id="rId27"/>
    <p:sldId id="258" r:id="rId28"/>
    <p:sldId id="259" r:id="rId29"/>
    <p:sldId id="262" r:id="rId30"/>
    <p:sldId id="270" r:id="rId31"/>
    <p:sldId id="271" r:id="rId32"/>
    <p:sldId id="272" r:id="rId33"/>
    <p:sldId id="273" r:id="rId34"/>
    <p:sldId id="274" r:id="rId35"/>
    <p:sldId id="27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16F6-C462-458A-B1BF-C5E47A30E2EC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2BBC-6158-43F1-8F95-E20130AE7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1CB33-D9F5-4515-BAE3-5F7BBC82C741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9FFB-27A1-4D0B-A7FE-7334B5C8A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69AF-9871-41BC-8FCC-AC90C28E85B3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535D-BFFA-4B16-9F9D-361161AF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6DA7-25D2-4989-AFA5-8EEB0FA5CBAB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0117-7D22-4817-9FE9-CA5E4000A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3991-CCD7-4120-BD63-4AFB98A2EBE0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36FDC-B542-4504-917F-7909943B5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9468-B0FA-47F0-A2F9-08A4E0092BB7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2189-39D7-4377-8CCC-BF4EA6A7B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51E8-4B82-41A6-B633-1601528BAA90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70C2-4603-4BE5-BDD4-13D6D8FD1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A991-945F-4288-B43C-45DD8EED31CF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24D3-287D-4430-A976-3F3001A7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CE99-4EFD-437E-915E-D26AB8875B85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94E6-E5C1-40CC-BADB-21347C69C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E67D-F0E4-475B-8C57-E6B0330A7FA7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72C6-EB8B-4B38-A39C-48F2F652A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9628-7AF4-4947-9FC4-AD78546AB602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72A2F-0D64-41EC-B2D4-8BAD3FF4D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DF4C5F-4AEA-4005-AED8-94B6EBD992B5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3BFA9F-ACC2-4AFD-B552-6F4A17828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can we learn from maps?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155918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4BECE-FB2D-4A64-AF9D-61D0405F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Choropleth </a:t>
            </a:r>
            <a:r>
              <a:rPr lang="en-US" dirty="0"/>
              <a:t>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B289-9328-424A-8143-FAC1EC24C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thematic map in which areas are shaded or patterned in proportion to the measurement of the statistical variable being displayed on the map</a:t>
            </a:r>
          </a:p>
        </p:txBody>
      </p:sp>
    </p:spTree>
    <p:extLst>
      <p:ext uri="{BB962C8B-B14F-4D97-AF65-F5344CB8AC3E}">
        <p14:creationId xmlns:p14="http://schemas.microsoft.com/office/powerpoint/2010/main" val="346940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2016 electoral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927802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457200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Electoral Outcomes in 2016 Presidential Election by County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/>
            </a:br>
            <a:r>
              <a:rPr lang="en-US" dirty="0"/>
              <a:t>The US Population by Light Intensity 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439150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map of wealth distribution in the 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391400" cy="59722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6172200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 income of $421,926 or higher is top 1% nationally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Distribution Map</a:t>
            </a:r>
          </a:p>
        </p:txBody>
      </p:sp>
      <p:pic>
        <p:nvPicPr>
          <p:cNvPr id="41986" name="Picture 2" descr="Image result for dot distribution map"/>
          <p:cNvPicPr>
            <a:picLocks noChangeAspect="1" noChangeArrowheads="1"/>
          </p:cNvPicPr>
          <p:nvPr/>
        </p:nvPicPr>
        <p:blipFill>
          <a:blip r:embed="rId2" cstate="print"/>
          <a:srcRect t="16199"/>
          <a:stretch>
            <a:fillRect/>
          </a:stretch>
        </p:blipFill>
        <p:spPr bwMode="auto">
          <a:xfrm>
            <a:off x="609600" y="1371600"/>
            <a:ext cx="7143750" cy="512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Distribution (Density)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 </a:t>
            </a:r>
            <a:r>
              <a:rPr lang="en-US" b="1" dirty="0"/>
              <a:t>map</a:t>
            </a:r>
            <a:r>
              <a:rPr lang="en-US" dirty="0"/>
              <a:t> type that uses a </a:t>
            </a:r>
            <a:r>
              <a:rPr lang="en-US" b="1" dirty="0"/>
              <a:t>dot</a:t>
            </a:r>
            <a:r>
              <a:rPr lang="en-US" dirty="0"/>
              <a:t> symbol to show the presence of a feature or a phenomenon</a:t>
            </a:r>
          </a:p>
          <a:p>
            <a:r>
              <a:rPr lang="en-US" dirty="0"/>
              <a:t>Helps understand Density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dot = 500 goats</a:t>
            </a:r>
          </a:p>
        </p:txBody>
      </p:sp>
      <p:pic>
        <p:nvPicPr>
          <p:cNvPr id="41986" name="Picture 2" descr="Image result for dot distribution map"/>
          <p:cNvPicPr>
            <a:picLocks noChangeAspect="1" noChangeArrowheads="1"/>
          </p:cNvPicPr>
          <p:nvPr/>
        </p:nvPicPr>
        <p:blipFill>
          <a:blip r:embed="rId2" cstate="print"/>
          <a:srcRect t="16199"/>
          <a:stretch>
            <a:fillRect/>
          </a:stretch>
        </p:blipFill>
        <p:spPr bwMode="auto">
          <a:xfrm>
            <a:off x="609600" y="1371600"/>
            <a:ext cx="7143750" cy="512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rc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0496"/>
            <a:ext cx="9144000" cy="49427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0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ISOLINE MAPS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isoline</a:t>
            </a:r>
            <a:r>
              <a:rPr lang="en-US" sz="2000" dirty="0"/>
              <a:t> representation is the most used method to visualize variations in quantitative phenomena over a particular area.  Commonly used to show temperature, </a:t>
            </a:r>
            <a:r>
              <a:rPr lang="en-US" sz="2000" dirty="0" err="1"/>
              <a:t>precipitation,or</a:t>
            </a:r>
            <a:r>
              <a:rPr lang="en-US" sz="2000" dirty="0"/>
              <a:t> ground elevations.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453136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5162-B9CC-4660-BCC4-DDD9A59A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B1D6F-C764-4915-B690-CBC6E336D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Now:</a:t>
            </a:r>
          </a:p>
          <a:p>
            <a:pPr marL="0" indent="0">
              <a:buNone/>
            </a:pPr>
            <a:r>
              <a:rPr lang="en-US" dirty="0"/>
              <a:t>Spend 3 minutes drawing a map of something – It can be your route to school, your class schedule, the places </a:t>
            </a:r>
            <a:r>
              <a:rPr lang="en-US"/>
              <a:t>you have lived</a:t>
            </a:r>
            <a:r>
              <a:rPr lang="en-US" dirty="0"/>
              <a:t>, or anything else.  Include features that you believe will help the viewer best understand what the purpose of your map is.</a:t>
            </a:r>
          </a:p>
        </p:txBody>
      </p:sp>
    </p:spTree>
    <p:extLst>
      <p:ext uri="{BB962C8B-B14F-4D97-AF65-F5344CB8AC3E}">
        <p14:creationId xmlns:p14="http://schemas.microsoft.com/office/powerpoint/2010/main" val="2332226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 result for bryce canyon ut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57565"/>
            <a:ext cx="8229600" cy="4592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Located Charts</a:t>
            </a:r>
          </a:p>
        </p:txBody>
      </p:sp>
      <p:pic>
        <p:nvPicPr>
          <p:cNvPr id="22531" name="Picture 2" descr="Image result for located chart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745288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Located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 graph, pie graph or other visual representation of data appears on map to make comparisons between places.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/>
            </a:br>
            <a:r>
              <a:rPr lang="en-US" dirty="0"/>
              <a:t>Highest Paid Public Employee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7534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600200"/>
            <a:ext cx="897255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Countries with a McDonalds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wealth distribution worl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74420"/>
            <a:ext cx="6535270" cy="55549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304800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Cartogram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ited States Political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100236" cy="5162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England has invaded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83947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/>
            </a:br>
            <a:r>
              <a:rPr lang="en-US" dirty="0"/>
              <a:t>The US if Population Were Evenly Distributed 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2296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/>
            </a:br>
            <a:r>
              <a:rPr lang="en-US" dirty="0"/>
              <a:t>Most Popular Sport Played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861060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5BE1-115F-4651-9EDB-EAE7CE4F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A6677-BC66-428E-AD69-03863BD30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what you have done, how would you define “map.”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Definition – diagram of an area that shows physical and/or human features. </a:t>
            </a:r>
          </a:p>
        </p:txBody>
      </p:sp>
    </p:spTree>
    <p:extLst>
      <p:ext uri="{BB962C8B-B14F-4D97-AF65-F5344CB8AC3E}">
        <p14:creationId xmlns:p14="http://schemas.microsoft.com/office/powerpoint/2010/main" val="288790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/>
            </a:br>
            <a:r>
              <a:rPr lang="en-US" dirty="0"/>
              <a:t>Continents With Even Population Distribution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87534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2250"/>
            <a:ext cx="4933950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367338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752475"/>
            <a:ext cx="87534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185863"/>
            <a:ext cx="87534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8753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Driving on the right side or left side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B005-348F-4CA5-8008-F1F464D0A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6" y="1800"/>
            <a:ext cx="8229600" cy="1143000"/>
          </a:xfrm>
        </p:spPr>
        <p:txBody>
          <a:bodyPr/>
          <a:lstStyle/>
          <a:p>
            <a:r>
              <a:rPr lang="en-US" dirty="0"/>
              <a:t>General Reference Map</a:t>
            </a:r>
          </a:p>
        </p:txBody>
      </p:sp>
      <p:pic>
        <p:nvPicPr>
          <p:cNvPr id="4098" name="Picture 2" descr="Image result for physical and political map of united states">
            <a:extLst>
              <a:ext uri="{FF2B5EF4-FFF2-40B4-BE49-F238E27FC236}">
                <a16:creationId xmlns:a16="http://schemas.microsoft.com/office/drawing/2014/main" id="{09FC76DD-6448-4762-B42A-4D7AD9BFB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 t="5599" r="2941" b="9600"/>
          <a:stretch/>
        </p:blipFill>
        <p:spPr bwMode="auto">
          <a:xfrm>
            <a:off x="228600" y="854455"/>
            <a:ext cx="8458201" cy="597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6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8272-530F-4FAD-92B0-FF6D9B50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Thematic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1BBB1-575B-4081-A850-DBDFD3EA2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emphasizes a specific subject area or theme connected to a specific geographical area. </a:t>
            </a:r>
          </a:p>
        </p:txBody>
      </p:sp>
    </p:spTree>
    <p:extLst>
      <p:ext uri="{BB962C8B-B14F-4D97-AF65-F5344CB8AC3E}">
        <p14:creationId xmlns:p14="http://schemas.microsoft.com/office/powerpoint/2010/main" val="16048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hysical map of the world">
            <a:extLst>
              <a:ext uri="{FF2B5EF4-FFF2-40B4-BE49-F238E27FC236}">
                <a16:creationId xmlns:a16="http://schemas.microsoft.com/office/drawing/2014/main" id="{76640E92-CAF6-4F6E-A8D4-1F90EEBD7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1143000"/>
            <a:ext cx="9144000" cy="599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D77AB-E0C3-499A-85B2-0E4BE348B9C4}"/>
              </a:ext>
            </a:extLst>
          </p:cNvPr>
          <p:cNvSpPr txBox="1"/>
          <p:nvPr/>
        </p:nvSpPr>
        <p:spPr>
          <a:xfrm>
            <a:off x="3072327" y="381000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Physical Map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1498E9-03CE-442A-8CB5-53B621B951EA}"/>
              </a:ext>
            </a:extLst>
          </p:cNvPr>
          <p:cNvSpPr/>
          <p:nvPr/>
        </p:nvSpPr>
        <p:spPr>
          <a:xfrm>
            <a:off x="0" y="11430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3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ited States Political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82" y="1524000"/>
            <a:ext cx="8100236" cy="516255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90E32C-26D5-41B0-8354-B5F8D8571950}"/>
              </a:ext>
            </a:extLst>
          </p:cNvPr>
          <p:cNvSpPr txBox="1"/>
          <p:nvPr/>
        </p:nvSpPr>
        <p:spPr>
          <a:xfrm>
            <a:off x="3025743" y="609600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Political Map</a:t>
            </a:r>
          </a:p>
        </p:txBody>
      </p:sp>
    </p:spTree>
    <p:extLst>
      <p:ext uri="{BB962C8B-B14F-4D97-AF65-F5344CB8AC3E}">
        <p14:creationId xmlns:p14="http://schemas.microsoft.com/office/powerpoint/2010/main" val="340064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source map">
            <a:extLst>
              <a:ext uri="{FF2B5EF4-FFF2-40B4-BE49-F238E27FC236}">
                <a16:creationId xmlns:a16="http://schemas.microsoft.com/office/drawing/2014/main" id="{CF6E6073-64E2-4F76-8981-D13102FA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9144000" cy="56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E7D61C-DA26-478A-91BE-26C34EF307AC}"/>
              </a:ext>
            </a:extLst>
          </p:cNvPr>
          <p:cNvSpPr/>
          <p:nvPr/>
        </p:nvSpPr>
        <p:spPr>
          <a:xfrm>
            <a:off x="3733800" y="990600"/>
            <a:ext cx="2057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B37D1-DB30-452C-8447-5275CE76AA9E}"/>
              </a:ext>
            </a:extLst>
          </p:cNvPr>
          <p:cNvSpPr txBox="1"/>
          <p:nvPr/>
        </p:nvSpPr>
        <p:spPr>
          <a:xfrm>
            <a:off x="3169756" y="214313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Resource Map</a:t>
            </a:r>
          </a:p>
        </p:txBody>
      </p:sp>
    </p:spTree>
    <p:extLst>
      <p:ext uri="{BB962C8B-B14F-4D97-AF65-F5344CB8AC3E}">
        <p14:creationId xmlns:p14="http://schemas.microsoft.com/office/powerpoint/2010/main" val="36638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limate map">
            <a:extLst>
              <a:ext uri="{FF2B5EF4-FFF2-40B4-BE49-F238E27FC236}">
                <a16:creationId xmlns:a16="http://schemas.microsoft.com/office/drawing/2014/main" id="{EA67402C-850C-4CFB-B005-35D31BCF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48" y="1295400"/>
            <a:ext cx="8752066" cy="51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E393E5-21AC-4986-ADC0-F7F632FFC6CA}"/>
              </a:ext>
            </a:extLst>
          </p:cNvPr>
          <p:cNvSpPr txBox="1"/>
          <p:nvPr/>
        </p:nvSpPr>
        <p:spPr>
          <a:xfrm>
            <a:off x="3092108" y="405781"/>
            <a:ext cx="3352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Climate Map</a:t>
            </a:r>
          </a:p>
        </p:txBody>
      </p:sp>
    </p:spTree>
    <p:extLst>
      <p:ext uri="{BB962C8B-B14F-4D97-AF65-F5344CB8AC3E}">
        <p14:creationId xmlns:p14="http://schemas.microsoft.com/office/powerpoint/2010/main" val="28457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313</Words>
  <Application>Microsoft Office PowerPoint</Application>
  <PresentationFormat>On-screen Show (4:3)</PresentationFormat>
  <Paragraphs>38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Century Gothic</vt:lpstr>
      <vt:lpstr>Office Theme</vt:lpstr>
      <vt:lpstr>What can we learn from maps?</vt:lpstr>
      <vt:lpstr>MAPS</vt:lpstr>
      <vt:lpstr>What is a Map?</vt:lpstr>
      <vt:lpstr>General Reference Map</vt:lpstr>
      <vt:lpstr>Thematic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Choropleth Map</vt:lpstr>
      <vt:lpstr>PowerPoint Presentation</vt:lpstr>
      <vt:lpstr> The US Population by Light Intensity </vt:lpstr>
      <vt:lpstr>PowerPoint Presentation</vt:lpstr>
      <vt:lpstr>Dot Distribution Map</vt:lpstr>
      <vt:lpstr>Dot Distribution (Density) Map</vt:lpstr>
      <vt:lpstr>One dot = 500 goats</vt:lpstr>
      <vt:lpstr>PowerPoint Presentation</vt:lpstr>
      <vt:lpstr>PowerPoint Presentation</vt:lpstr>
      <vt:lpstr>PowerPoint Presentation</vt:lpstr>
      <vt:lpstr>Located Charts</vt:lpstr>
      <vt:lpstr>Located Chart</vt:lpstr>
      <vt:lpstr> Highest Paid Public Employee </vt:lpstr>
      <vt:lpstr>Countries with a McDonalds</vt:lpstr>
      <vt:lpstr>PowerPoint Presentation</vt:lpstr>
      <vt:lpstr>PowerPoint Presentation</vt:lpstr>
      <vt:lpstr>Where England has invaded</vt:lpstr>
      <vt:lpstr> The US if Population Were Evenly Distributed </vt:lpstr>
      <vt:lpstr> Most Popular Sport Played </vt:lpstr>
      <vt:lpstr> Continents With Even Population Distribution </vt:lpstr>
      <vt:lpstr>PowerPoint Presentation</vt:lpstr>
      <vt:lpstr>PowerPoint Presentation</vt:lpstr>
      <vt:lpstr>PowerPoint Presentation</vt:lpstr>
      <vt:lpstr>PowerPoint Presentation</vt:lpstr>
      <vt:lpstr>Driving on the right side or left side</vt:lpstr>
    </vt:vector>
  </TitlesOfParts>
  <Company>GNPS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Countries with a McDonalds</dc:title>
  <dc:creator>dmacr0617</dc:creator>
  <cp:lastModifiedBy>MADDEN, TIMOTHY</cp:lastModifiedBy>
  <cp:revision>27</cp:revision>
  <dcterms:created xsi:type="dcterms:W3CDTF">2019-09-10T14:39:37Z</dcterms:created>
  <dcterms:modified xsi:type="dcterms:W3CDTF">2020-09-21T14:52:05Z</dcterms:modified>
</cp:coreProperties>
</file>