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5" r:id="rId7"/>
    <p:sldId id="261" r:id="rId8"/>
    <p:sldId id="273" r:id="rId9"/>
    <p:sldId id="270" r:id="rId10"/>
    <p:sldId id="267" r:id="rId11"/>
    <p:sldId id="274" r:id="rId12"/>
    <p:sldId id="272" r:id="rId13"/>
    <p:sldId id="266" r:id="rId14"/>
    <p:sldId id="271" r:id="rId15"/>
    <p:sldId id="263" r:id="rId16"/>
    <p:sldId id="264" r:id="rId17"/>
    <p:sldId id="268" r:id="rId18"/>
    <p:sldId id="269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0E73-E184-40BD-B38B-EC761F7D9E12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27B6-E58D-478E-9349-60D6A7129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0E73-E184-40BD-B38B-EC761F7D9E12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27B6-E58D-478E-9349-60D6A7129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0E73-E184-40BD-B38B-EC761F7D9E12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27B6-E58D-478E-9349-60D6A7129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0E73-E184-40BD-B38B-EC761F7D9E12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27B6-E58D-478E-9349-60D6A7129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0E73-E184-40BD-B38B-EC761F7D9E12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27B6-E58D-478E-9349-60D6A7129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0E73-E184-40BD-B38B-EC761F7D9E12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27B6-E58D-478E-9349-60D6A7129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0E73-E184-40BD-B38B-EC761F7D9E12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27B6-E58D-478E-9349-60D6A7129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0E73-E184-40BD-B38B-EC761F7D9E12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27B6-E58D-478E-9349-60D6A7129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0E73-E184-40BD-B38B-EC761F7D9E12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27B6-E58D-478E-9349-60D6A7129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0E73-E184-40BD-B38B-EC761F7D9E12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27B6-E58D-478E-9349-60D6A7129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0E73-E184-40BD-B38B-EC761F7D9E12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27B6-E58D-478E-9349-60D6A7129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20E73-E184-40BD-B38B-EC761F7D9E12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027B6-E58D-478E-9349-60D6A7129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ballotpedia.org/First_Amendmen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bertnation.com/the-colbert-report-videos/398531/september-29-2011/colbert-super-pac---trevor-potter---stephen-s-shell-corporation" TargetMode="External"/><Relationship Id="rId2" Type="http://schemas.openxmlformats.org/officeDocument/2006/relationships/hyperlink" Target="http://www.colbertnation.com/the-colbert-report-videos/382014/april-14-2011/colbert-super-pac---trevor-pot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lbertnation.com/the-colbert-report-videos/405889/january-12-2012/indecision-2012---colbert-super-pac---coordination-resolution-with-jon-stewart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secrets.org/industrie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secrets.org/pres16" TargetMode="External"/><Relationship Id="rId2" Type="http://schemas.openxmlformats.org/officeDocument/2006/relationships/hyperlink" Target="http://www.opensecrets.org/pres12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secrets.org/industrie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GnE83A1Z4U" TargetMode="External"/><Relationship Id="rId2" Type="http://schemas.openxmlformats.org/officeDocument/2006/relationships/hyperlink" Target="https://www.youtube.com/watch?v=Cd_xPNT1Fh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J-p29xEM0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nIwM0gkLF0s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ystateofhealth.ny.gov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Affordable Care Act</a:t>
            </a:r>
            <a:endParaRPr lang="en-US" dirty="0"/>
          </a:p>
        </p:txBody>
      </p:sp>
      <p:pic>
        <p:nvPicPr>
          <p:cNvPr id="11266" name="Picture 2" descr="Image result for affordable care a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637865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Political Action Committee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organized for the purpose of raising and spending money to elect and defeat candidates or in support of or against proposed legislation. Cannot accept contributions over $5,000.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outside spending?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I spend my own money in support of a candidate or issue?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Citizens United v. FEC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government limit outside groups from advertising on behalf of a candidate within 30 days of election?</a:t>
            </a:r>
          </a:p>
          <a:p>
            <a:r>
              <a:rPr lang="en-US" dirty="0" smtClean="0"/>
              <a:t>the Supreme Court held that funding of independent political broadcasts in candidate elections cannot be limited, because doing so would violate the </a:t>
            </a:r>
            <a:r>
              <a:rPr lang="en-US" dirty="0" smtClean="0">
                <a:hlinkClick r:id="rId2" tooltip="First Amendment"/>
              </a:rPr>
              <a:t>First Amendment</a:t>
            </a:r>
            <a:r>
              <a:rPr lang="en-US" dirty="0" smtClean="0"/>
              <a:t>.</a:t>
            </a:r>
            <a:r>
              <a:rPr lang="en-US" baseline="30000" dirty="0" smtClean="0"/>
              <a:t> </a:t>
            </a:r>
            <a:r>
              <a:rPr lang="en-US" dirty="0" smtClean="0"/>
              <a:t> In other words $=free speech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Pac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 PACs may raise unlimited sums of money from corporations, unions, associations and individuals, then spend unlimited sums to overtly advocate for or against political candidates or legislation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Advocacy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limits on spending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PACS and SUPER PACS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hlinkClick r:id="rId2"/>
              </a:rPr>
              <a:t>Colbert and Trevor Potter form Super Pac</a:t>
            </a:r>
            <a:endParaRPr lang="en-US" smtClean="0"/>
          </a:p>
          <a:p>
            <a:pPr>
              <a:buFont typeface="Arial" charset="0"/>
              <a:buNone/>
            </a:pPr>
            <a:r>
              <a:rPr lang="en-US" smtClean="0">
                <a:hlinkClick r:id="rId3"/>
              </a:rPr>
              <a:t>Colbert and Potter shell game</a:t>
            </a:r>
            <a:endParaRPr lang="en-US" smtClean="0"/>
          </a:p>
          <a:p>
            <a:pPr>
              <a:buFont typeface="Arial" charset="0"/>
              <a:buNone/>
            </a:pPr>
            <a:r>
              <a:rPr lang="en-US" smtClean="0">
                <a:hlinkClick r:id="rId4"/>
              </a:rPr>
              <a:t>Jon stewart handed control of superpac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21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Special interest groups </a:t>
            </a:r>
            <a:r>
              <a:rPr lang="en-US" smtClean="0">
                <a:hlinkClick r:id="rId2"/>
              </a:rPr>
              <a:t>and campaign </a:t>
            </a:r>
            <a:r>
              <a:rPr lang="en-US" dirty="0" smtClean="0">
                <a:hlinkClick r:id="rId2"/>
              </a:rPr>
              <a:t>contributions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Contributions to Campaigns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2012 campaign - Banking on Becoming President | OpenSecrets</a:t>
            </a:r>
            <a:endParaRPr lang="en-US" smtClean="0"/>
          </a:p>
          <a:p>
            <a:r>
              <a:rPr lang="en-US" smtClean="0">
                <a:hlinkClick r:id="rId3"/>
              </a:rPr>
              <a:t>2016 campaign</a:t>
            </a:r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21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Special interest groups and campaign contributions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Harry and Louise – 1993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The Agenda Project - 2010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American Doctors for Truth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Poverty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$12,060 for individuals</a:t>
            </a:r>
          </a:p>
          <a:p>
            <a:r>
              <a:rPr lang="en-US" dirty="0" smtClean="0"/>
              <a:t>$16,240 for a family of 2</a:t>
            </a:r>
          </a:p>
          <a:p>
            <a:r>
              <a:rPr lang="en-US" dirty="0" smtClean="0"/>
              <a:t>$20,420 for a family of 3</a:t>
            </a:r>
          </a:p>
          <a:p>
            <a:r>
              <a:rPr lang="en-US" dirty="0" smtClean="0"/>
              <a:t>$24,600 for a family of 4</a:t>
            </a:r>
          </a:p>
          <a:p>
            <a:r>
              <a:rPr lang="en-US" dirty="0" smtClean="0"/>
              <a:t>$28,780 for a family of 5</a:t>
            </a:r>
          </a:p>
          <a:p>
            <a:r>
              <a:rPr lang="en-US" dirty="0" smtClean="0"/>
              <a:t>$32,960 for a family of 6</a:t>
            </a:r>
          </a:p>
          <a:p>
            <a:r>
              <a:rPr lang="en-US" dirty="0" smtClean="0"/>
              <a:t>$37,140 for a family of 7</a:t>
            </a:r>
          </a:p>
          <a:p>
            <a:r>
              <a:rPr lang="en-US" dirty="0" smtClean="0"/>
              <a:t>$41,320 for a family of 8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hlinkClick r:id="rId2"/>
              </a:rPr>
              <a:t>7:10</a:t>
            </a:r>
            <a:endParaRPr lang="en-US" sz="1800" dirty="0"/>
          </a:p>
        </p:txBody>
      </p:sp>
      <p:pic>
        <p:nvPicPr>
          <p:cNvPr id="1433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1"/>
            <a:ext cx="793285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sca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6276587" cy="4343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4800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Individual and Employer Mandate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4800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Coverage of People with Pre-existing Conditions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381000"/>
            <a:ext cx="438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AFFORDABLE CARE ACT BALANCING ACT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OBAMA CARE THREE LEGGED ST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000875" cy="4600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887413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ercentage of americans with health insurance historical 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381000"/>
            <a:ext cx="8510153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and Politics</a:t>
            </a:r>
            <a:endParaRPr lang="en-US" dirty="0"/>
          </a:p>
        </p:txBody>
      </p:sp>
      <p:sp>
        <p:nvSpPr>
          <p:cNvPr id="1026" name="AutoShape 2" descr="Image result for pile of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6115050" cy="407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Special Interest Group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People, organizations, or industry united by a common interest that seeks to influence government through lobbying and campaign contributions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299</Words>
  <Application>Microsoft Office PowerPoint</Application>
  <PresentationFormat>On-screen Show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Affordable Care Act</vt:lpstr>
      <vt:lpstr>Poverty Rate</vt:lpstr>
      <vt:lpstr>7:10</vt:lpstr>
      <vt:lpstr>Slide 4</vt:lpstr>
      <vt:lpstr>Slide 5</vt:lpstr>
      <vt:lpstr>Slide 6</vt:lpstr>
      <vt:lpstr>Slide 7</vt:lpstr>
      <vt:lpstr>Money and Politics</vt:lpstr>
      <vt:lpstr>Special Interest Group</vt:lpstr>
      <vt:lpstr>Political Action Committee</vt:lpstr>
      <vt:lpstr>What about outside spending?</vt:lpstr>
      <vt:lpstr>Citizens United v. FEC</vt:lpstr>
      <vt:lpstr>Super Pac</vt:lpstr>
      <vt:lpstr>Issue Advocacy</vt:lpstr>
      <vt:lpstr>PACS and SUPER PACS</vt:lpstr>
      <vt:lpstr>Slide 16</vt:lpstr>
      <vt:lpstr>Contributions to Campaigns</vt:lpstr>
      <vt:lpstr>Slide 18</vt:lpstr>
      <vt:lpstr>Healthcare Wars</vt:lpstr>
    </vt:vector>
  </TitlesOfParts>
  <Company>GNPS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Affordable Care Act</dc:title>
  <dc:creator>tmadd0829</dc:creator>
  <cp:lastModifiedBy>tmadd0829</cp:lastModifiedBy>
  <cp:revision>22</cp:revision>
  <dcterms:created xsi:type="dcterms:W3CDTF">2017-10-12T14:47:31Z</dcterms:created>
  <dcterms:modified xsi:type="dcterms:W3CDTF">2017-10-20T13:19:48Z</dcterms:modified>
</cp:coreProperties>
</file>