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Override PartName="/ppt/tags/tag402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386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tags/tag112.xml" ContentType="application/vnd.openxmlformats-officedocument.presentationml.tags+xml"/>
  <Override PartName="/ppt/tags/tag257.xml" ContentType="application/vnd.openxmlformats-officedocument.presentationml.tags+xml"/>
  <Default Extension="png" ContentType="image/png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presentation.xml" ContentType="application/vnd.openxmlformats-officedocument.presentationml.presentation.main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47.xml" ContentType="application/vnd.openxmlformats-officedocument.presentationml.tags+xml"/>
  <Override PartName="/ppt/tags/tag358.xml" ContentType="application/vnd.openxmlformats-officedocument.presentationml.tags+xml"/>
  <Override PartName="/ppt/tags/tag394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tags/tag399.xml" ContentType="application/vnd.openxmlformats-officedocument.presentationml.tags+xml"/>
  <Override PartName="/ppt/tags/tag40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tags/tag377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311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38.xml" ContentType="application/vnd.openxmlformats-officedocument.presentationml.tags+xml"/>
  <Override PartName="/ppt/tags/tag349.xml" ContentType="application/vnd.openxmlformats-officedocument.presentationml.tags+xml"/>
  <Override PartName="/ppt/tags/tag385.xml" ContentType="application/vnd.openxmlformats-officedocument.presentationml.tags+xml"/>
  <Override PartName="/ppt/tags/tag396.xml" ContentType="application/vnd.openxmlformats-officedocument.presentationml.tags+xml"/>
  <Override PartName="/ppt/tags/tag401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41.xml" ContentType="application/vnd.openxmlformats-officedocument.presentationml.tags+xml"/>
  <Override PartName="/ppt/tags/tag352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tags/tag330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68.xml" ContentType="application/vnd.openxmlformats-officedocument.presentationml.tags+xml"/>
  <Override PartName="/ppt/tags/tag379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357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35.xml" ContentType="application/vnd.openxmlformats-officedocument.presentationml.tags+xml"/>
  <Override PartName="/ppt/tags/tag371.xml" ContentType="application/vnd.openxmlformats-officedocument.presentationml.tags+xml"/>
  <Override PartName="/ppt/tags/tag38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87.xml" ContentType="application/vnd.openxmlformats-officedocument.presentationml.tags+xml"/>
  <Override PartName="/ppt/tags/tag398.xml" ContentType="application/vnd.openxmlformats-officedocument.presentationml.tags+xml"/>
  <Override PartName="/ppt/tags/tag403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tags/tag390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359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400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373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378.xml" ContentType="application/vnd.openxmlformats-officedocument.presentationml.tags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92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slides/slide14.xml" ContentType="application/vnd.openxmlformats-officedocument.presentationml.slide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8" r:id="rId7"/>
    <p:sldId id="270" r:id="rId8"/>
    <p:sldId id="273" r:id="rId9"/>
    <p:sldId id="272" r:id="rId10"/>
    <p:sldId id="271" r:id="rId11"/>
    <p:sldId id="269" r:id="rId12"/>
    <p:sldId id="262" r:id="rId13"/>
    <p:sldId id="263" r:id="rId14"/>
    <p:sldId id="265" r:id="rId15"/>
    <p:sldId id="264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88B8-FFCA-4446-BB66-D90CE2288336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9603-A052-4811-A67C-3A75648AC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88B8-FFCA-4446-BB66-D90CE2288336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9603-A052-4811-A67C-3A75648AC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88B8-FFCA-4446-BB66-D90CE2288336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9603-A052-4811-A67C-3A75648AC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88B8-FFCA-4446-BB66-D90CE2288336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9603-A052-4811-A67C-3A75648AC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88B8-FFCA-4446-BB66-D90CE2288336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9603-A052-4811-A67C-3A75648AC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88B8-FFCA-4446-BB66-D90CE2288336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9603-A052-4811-A67C-3A75648AC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88B8-FFCA-4446-BB66-D90CE2288336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9603-A052-4811-A67C-3A75648AC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88B8-FFCA-4446-BB66-D90CE2288336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9603-A052-4811-A67C-3A75648AC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88B8-FFCA-4446-BB66-D90CE2288336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9603-A052-4811-A67C-3A75648AC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88B8-FFCA-4446-BB66-D90CE2288336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9603-A052-4811-A67C-3A75648AC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88B8-FFCA-4446-BB66-D90CE2288336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9603-A052-4811-A67C-3A75648AC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E88B8-FFCA-4446-BB66-D90CE2288336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69603-A052-4811-A67C-3A75648AC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mrmaddenswebsite.weebl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242.xml"/><Relationship Id="rId21" Type="http://schemas.openxmlformats.org/officeDocument/2006/relationships/tags" Target="../tags/tag146.xml"/><Relationship Id="rId42" Type="http://schemas.openxmlformats.org/officeDocument/2006/relationships/tags" Target="../tags/tag167.xml"/><Relationship Id="rId63" Type="http://schemas.openxmlformats.org/officeDocument/2006/relationships/tags" Target="../tags/tag188.xml"/><Relationship Id="rId84" Type="http://schemas.openxmlformats.org/officeDocument/2006/relationships/tags" Target="../tags/tag209.xml"/><Relationship Id="rId138" Type="http://schemas.openxmlformats.org/officeDocument/2006/relationships/tags" Target="../tags/tag263.xml"/><Relationship Id="rId159" Type="http://schemas.openxmlformats.org/officeDocument/2006/relationships/tags" Target="../tags/tag284.xml"/><Relationship Id="rId170" Type="http://schemas.openxmlformats.org/officeDocument/2006/relationships/tags" Target="../tags/tag295.xml"/><Relationship Id="rId191" Type="http://schemas.openxmlformats.org/officeDocument/2006/relationships/tags" Target="../tags/tag316.xml"/><Relationship Id="rId205" Type="http://schemas.openxmlformats.org/officeDocument/2006/relationships/tags" Target="../tags/tag330.xml"/><Relationship Id="rId226" Type="http://schemas.openxmlformats.org/officeDocument/2006/relationships/tags" Target="../tags/tag351.xml"/><Relationship Id="rId247" Type="http://schemas.openxmlformats.org/officeDocument/2006/relationships/tags" Target="../tags/tag372.xml"/><Relationship Id="rId107" Type="http://schemas.openxmlformats.org/officeDocument/2006/relationships/tags" Target="../tags/tag232.xml"/><Relationship Id="rId268" Type="http://schemas.openxmlformats.org/officeDocument/2006/relationships/tags" Target="../tags/tag393.xml"/><Relationship Id="rId11" Type="http://schemas.openxmlformats.org/officeDocument/2006/relationships/tags" Target="../tags/tag136.xml"/><Relationship Id="rId32" Type="http://schemas.openxmlformats.org/officeDocument/2006/relationships/tags" Target="../tags/tag157.xml"/><Relationship Id="rId53" Type="http://schemas.openxmlformats.org/officeDocument/2006/relationships/tags" Target="../tags/tag178.xml"/><Relationship Id="rId74" Type="http://schemas.openxmlformats.org/officeDocument/2006/relationships/tags" Target="../tags/tag199.xml"/><Relationship Id="rId128" Type="http://schemas.openxmlformats.org/officeDocument/2006/relationships/tags" Target="../tags/tag253.xml"/><Relationship Id="rId149" Type="http://schemas.openxmlformats.org/officeDocument/2006/relationships/tags" Target="../tags/tag274.xml"/><Relationship Id="rId5" Type="http://schemas.openxmlformats.org/officeDocument/2006/relationships/tags" Target="../tags/tag130.xml"/><Relationship Id="rId95" Type="http://schemas.openxmlformats.org/officeDocument/2006/relationships/tags" Target="../tags/tag220.xml"/><Relationship Id="rId160" Type="http://schemas.openxmlformats.org/officeDocument/2006/relationships/tags" Target="../tags/tag285.xml"/><Relationship Id="rId181" Type="http://schemas.openxmlformats.org/officeDocument/2006/relationships/tags" Target="../tags/tag306.xml"/><Relationship Id="rId216" Type="http://schemas.openxmlformats.org/officeDocument/2006/relationships/tags" Target="../tags/tag341.xml"/><Relationship Id="rId237" Type="http://schemas.openxmlformats.org/officeDocument/2006/relationships/tags" Target="../tags/tag362.xml"/><Relationship Id="rId258" Type="http://schemas.openxmlformats.org/officeDocument/2006/relationships/tags" Target="../tags/tag383.xml"/><Relationship Id="rId279" Type="http://schemas.openxmlformats.org/officeDocument/2006/relationships/tags" Target="../tags/tag404.xml"/><Relationship Id="rId22" Type="http://schemas.openxmlformats.org/officeDocument/2006/relationships/tags" Target="../tags/tag147.xml"/><Relationship Id="rId43" Type="http://schemas.openxmlformats.org/officeDocument/2006/relationships/tags" Target="../tags/tag168.xml"/><Relationship Id="rId64" Type="http://schemas.openxmlformats.org/officeDocument/2006/relationships/tags" Target="../tags/tag189.xml"/><Relationship Id="rId118" Type="http://schemas.openxmlformats.org/officeDocument/2006/relationships/tags" Target="../tags/tag243.xml"/><Relationship Id="rId139" Type="http://schemas.openxmlformats.org/officeDocument/2006/relationships/tags" Target="../tags/tag264.xml"/><Relationship Id="rId85" Type="http://schemas.openxmlformats.org/officeDocument/2006/relationships/tags" Target="../tags/tag210.xml"/><Relationship Id="rId150" Type="http://schemas.openxmlformats.org/officeDocument/2006/relationships/tags" Target="../tags/tag275.xml"/><Relationship Id="rId171" Type="http://schemas.openxmlformats.org/officeDocument/2006/relationships/tags" Target="../tags/tag296.xml"/><Relationship Id="rId192" Type="http://schemas.openxmlformats.org/officeDocument/2006/relationships/tags" Target="../tags/tag317.xml"/><Relationship Id="rId206" Type="http://schemas.openxmlformats.org/officeDocument/2006/relationships/tags" Target="../tags/tag331.xml"/><Relationship Id="rId227" Type="http://schemas.openxmlformats.org/officeDocument/2006/relationships/tags" Target="../tags/tag352.xml"/><Relationship Id="rId248" Type="http://schemas.openxmlformats.org/officeDocument/2006/relationships/tags" Target="../tags/tag373.xml"/><Relationship Id="rId269" Type="http://schemas.openxmlformats.org/officeDocument/2006/relationships/tags" Target="../tags/tag394.xml"/><Relationship Id="rId12" Type="http://schemas.openxmlformats.org/officeDocument/2006/relationships/tags" Target="../tags/tag137.xml"/><Relationship Id="rId33" Type="http://schemas.openxmlformats.org/officeDocument/2006/relationships/tags" Target="../tags/tag158.xml"/><Relationship Id="rId108" Type="http://schemas.openxmlformats.org/officeDocument/2006/relationships/tags" Target="../tags/tag233.xml"/><Relationship Id="rId129" Type="http://schemas.openxmlformats.org/officeDocument/2006/relationships/tags" Target="../tags/tag254.xml"/><Relationship Id="rId280" Type="http://schemas.openxmlformats.org/officeDocument/2006/relationships/tags" Target="../tags/tag405.xml"/><Relationship Id="rId54" Type="http://schemas.openxmlformats.org/officeDocument/2006/relationships/tags" Target="../tags/tag179.xml"/><Relationship Id="rId75" Type="http://schemas.openxmlformats.org/officeDocument/2006/relationships/tags" Target="../tags/tag200.xml"/><Relationship Id="rId96" Type="http://schemas.openxmlformats.org/officeDocument/2006/relationships/tags" Target="../tags/tag221.xml"/><Relationship Id="rId140" Type="http://schemas.openxmlformats.org/officeDocument/2006/relationships/tags" Target="../tags/tag265.xml"/><Relationship Id="rId161" Type="http://schemas.openxmlformats.org/officeDocument/2006/relationships/tags" Target="../tags/tag286.xml"/><Relationship Id="rId182" Type="http://schemas.openxmlformats.org/officeDocument/2006/relationships/tags" Target="../tags/tag307.xml"/><Relationship Id="rId217" Type="http://schemas.openxmlformats.org/officeDocument/2006/relationships/tags" Target="../tags/tag342.xml"/><Relationship Id="rId6" Type="http://schemas.openxmlformats.org/officeDocument/2006/relationships/tags" Target="../tags/tag131.xml"/><Relationship Id="rId238" Type="http://schemas.openxmlformats.org/officeDocument/2006/relationships/tags" Target="../tags/tag363.xml"/><Relationship Id="rId259" Type="http://schemas.openxmlformats.org/officeDocument/2006/relationships/tags" Target="../tags/tag384.xml"/><Relationship Id="rId23" Type="http://schemas.openxmlformats.org/officeDocument/2006/relationships/tags" Target="../tags/tag148.xml"/><Relationship Id="rId119" Type="http://schemas.openxmlformats.org/officeDocument/2006/relationships/tags" Target="../tags/tag244.xml"/><Relationship Id="rId270" Type="http://schemas.openxmlformats.org/officeDocument/2006/relationships/tags" Target="../tags/tag395.xml"/><Relationship Id="rId44" Type="http://schemas.openxmlformats.org/officeDocument/2006/relationships/tags" Target="../tags/tag169.xml"/><Relationship Id="rId65" Type="http://schemas.openxmlformats.org/officeDocument/2006/relationships/tags" Target="../tags/tag190.xml"/><Relationship Id="rId86" Type="http://schemas.openxmlformats.org/officeDocument/2006/relationships/tags" Target="../tags/tag211.xml"/><Relationship Id="rId130" Type="http://schemas.openxmlformats.org/officeDocument/2006/relationships/tags" Target="../tags/tag255.xml"/><Relationship Id="rId151" Type="http://schemas.openxmlformats.org/officeDocument/2006/relationships/tags" Target="../tags/tag276.xml"/><Relationship Id="rId172" Type="http://schemas.openxmlformats.org/officeDocument/2006/relationships/tags" Target="../tags/tag297.xml"/><Relationship Id="rId193" Type="http://schemas.openxmlformats.org/officeDocument/2006/relationships/tags" Target="../tags/tag318.xml"/><Relationship Id="rId202" Type="http://schemas.openxmlformats.org/officeDocument/2006/relationships/tags" Target="../tags/tag327.xml"/><Relationship Id="rId207" Type="http://schemas.openxmlformats.org/officeDocument/2006/relationships/tags" Target="../tags/tag332.xml"/><Relationship Id="rId223" Type="http://schemas.openxmlformats.org/officeDocument/2006/relationships/tags" Target="../tags/tag348.xml"/><Relationship Id="rId228" Type="http://schemas.openxmlformats.org/officeDocument/2006/relationships/tags" Target="../tags/tag353.xml"/><Relationship Id="rId244" Type="http://schemas.openxmlformats.org/officeDocument/2006/relationships/tags" Target="../tags/tag369.xml"/><Relationship Id="rId249" Type="http://schemas.openxmlformats.org/officeDocument/2006/relationships/tags" Target="../tags/tag374.xml"/><Relationship Id="rId13" Type="http://schemas.openxmlformats.org/officeDocument/2006/relationships/tags" Target="../tags/tag138.xml"/><Relationship Id="rId18" Type="http://schemas.openxmlformats.org/officeDocument/2006/relationships/tags" Target="../tags/tag143.xml"/><Relationship Id="rId39" Type="http://schemas.openxmlformats.org/officeDocument/2006/relationships/tags" Target="../tags/tag164.xml"/><Relationship Id="rId109" Type="http://schemas.openxmlformats.org/officeDocument/2006/relationships/tags" Target="../tags/tag234.xml"/><Relationship Id="rId260" Type="http://schemas.openxmlformats.org/officeDocument/2006/relationships/tags" Target="../tags/tag385.xml"/><Relationship Id="rId265" Type="http://schemas.openxmlformats.org/officeDocument/2006/relationships/tags" Target="../tags/tag390.xml"/><Relationship Id="rId281" Type="http://schemas.openxmlformats.org/officeDocument/2006/relationships/slideLayout" Target="../slideLayouts/slideLayout7.xml"/><Relationship Id="rId34" Type="http://schemas.openxmlformats.org/officeDocument/2006/relationships/tags" Target="../tags/tag159.xml"/><Relationship Id="rId50" Type="http://schemas.openxmlformats.org/officeDocument/2006/relationships/tags" Target="../tags/tag175.xml"/><Relationship Id="rId55" Type="http://schemas.openxmlformats.org/officeDocument/2006/relationships/tags" Target="../tags/tag180.xml"/><Relationship Id="rId76" Type="http://schemas.openxmlformats.org/officeDocument/2006/relationships/tags" Target="../tags/tag201.xml"/><Relationship Id="rId97" Type="http://schemas.openxmlformats.org/officeDocument/2006/relationships/tags" Target="../tags/tag222.xml"/><Relationship Id="rId104" Type="http://schemas.openxmlformats.org/officeDocument/2006/relationships/tags" Target="../tags/tag229.xml"/><Relationship Id="rId120" Type="http://schemas.openxmlformats.org/officeDocument/2006/relationships/tags" Target="../tags/tag245.xml"/><Relationship Id="rId125" Type="http://schemas.openxmlformats.org/officeDocument/2006/relationships/tags" Target="../tags/tag250.xml"/><Relationship Id="rId141" Type="http://schemas.openxmlformats.org/officeDocument/2006/relationships/tags" Target="../tags/tag266.xml"/><Relationship Id="rId146" Type="http://schemas.openxmlformats.org/officeDocument/2006/relationships/tags" Target="../tags/tag271.xml"/><Relationship Id="rId167" Type="http://schemas.openxmlformats.org/officeDocument/2006/relationships/tags" Target="../tags/tag292.xml"/><Relationship Id="rId188" Type="http://schemas.openxmlformats.org/officeDocument/2006/relationships/tags" Target="../tags/tag313.xml"/><Relationship Id="rId7" Type="http://schemas.openxmlformats.org/officeDocument/2006/relationships/tags" Target="../tags/tag132.xml"/><Relationship Id="rId71" Type="http://schemas.openxmlformats.org/officeDocument/2006/relationships/tags" Target="../tags/tag196.xml"/><Relationship Id="rId92" Type="http://schemas.openxmlformats.org/officeDocument/2006/relationships/tags" Target="../tags/tag217.xml"/><Relationship Id="rId162" Type="http://schemas.openxmlformats.org/officeDocument/2006/relationships/tags" Target="../tags/tag287.xml"/><Relationship Id="rId183" Type="http://schemas.openxmlformats.org/officeDocument/2006/relationships/tags" Target="../tags/tag308.xml"/><Relationship Id="rId213" Type="http://schemas.openxmlformats.org/officeDocument/2006/relationships/tags" Target="../tags/tag338.xml"/><Relationship Id="rId218" Type="http://schemas.openxmlformats.org/officeDocument/2006/relationships/tags" Target="../tags/tag343.xml"/><Relationship Id="rId234" Type="http://schemas.openxmlformats.org/officeDocument/2006/relationships/tags" Target="../tags/tag359.xml"/><Relationship Id="rId239" Type="http://schemas.openxmlformats.org/officeDocument/2006/relationships/tags" Target="../tags/tag364.xml"/><Relationship Id="rId2" Type="http://schemas.openxmlformats.org/officeDocument/2006/relationships/tags" Target="../tags/tag127.xml"/><Relationship Id="rId29" Type="http://schemas.openxmlformats.org/officeDocument/2006/relationships/tags" Target="../tags/tag154.xml"/><Relationship Id="rId250" Type="http://schemas.openxmlformats.org/officeDocument/2006/relationships/tags" Target="../tags/tag375.xml"/><Relationship Id="rId255" Type="http://schemas.openxmlformats.org/officeDocument/2006/relationships/tags" Target="../tags/tag380.xml"/><Relationship Id="rId271" Type="http://schemas.openxmlformats.org/officeDocument/2006/relationships/tags" Target="../tags/tag396.xml"/><Relationship Id="rId276" Type="http://schemas.openxmlformats.org/officeDocument/2006/relationships/tags" Target="../tags/tag401.xml"/><Relationship Id="rId24" Type="http://schemas.openxmlformats.org/officeDocument/2006/relationships/tags" Target="../tags/tag149.xml"/><Relationship Id="rId40" Type="http://schemas.openxmlformats.org/officeDocument/2006/relationships/tags" Target="../tags/tag165.xml"/><Relationship Id="rId45" Type="http://schemas.openxmlformats.org/officeDocument/2006/relationships/tags" Target="../tags/tag170.xml"/><Relationship Id="rId66" Type="http://schemas.openxmlformats.org/officeDocument/2006/relationships/tags" Target="../tags/tag191.xml"/><Relationship Id="rId87" Type="http://schemas.openxmlformats.org/officeDocument/2006/relationships/tags" Target="../tags/tag212.xml"/><Relationship Id="rId110" Type="http://schemas.openxmlformats.org/officeDocument/2006/relationships/tags" Target="../tags/tag235.xml"/><Relationship Id="rId115" Type="http://schemas.openxmlformats.org/officeDocument/2006/relationships/tags" Target="../tags/tag240.xml"/><Relationship Id="rId131" Type="http://schemas.openxmlformats.org/officeDocument/2006/relationships/tags" Target="../tags/tag256.xml"/><Relationship Id="rId136" Type="http://schemas.openxmlformats.org/officeDocument/2006/relationships/tags" Target="../tags/tag261.xml"/><Relationship Id="rId157" Type="http://schemas.openxmlformats.org/officeDocument/2006/relationships/tags" Target="../tags/tag282.xml"/><Relationship Id="rId178" Type="http://schemas.openxmlformats.org/officeDocument/2006/relationships/tags" Target="../tags/tag303.xml"/><Relationship Id="rId61" Type="http://schemas.openxmlformats.org/officeDocument/2006/relationships/tags" Target="../tags/tag186.xml"/><Relationship Id="rId82" Type="http://schemas.openxmlformats.org/officeDocument/2006/relationships/tags" Target="../tags/tag207.xml"/><Relationship Id="rId152" Type="http://schemas.openxmlformats.org/officeDocument/2006/relationships/tags" Target="../tags/tag277.xml"/><Relationship Id="rId173" Type="http://schemas.openxmlformats.org/officeDocument/2006/relationships/tags" Target="../tags/tag298.xml"/><Relationship Id="rId194" Type="http://schemas.openxmlformats.org/officeDocument/2006/relationships/tags" Target="../tags/tag319.xml"/><Relationship Id="rId199" Type="http://schemas.openxmlformats.org/officeDocument/2006/relationships/tags" Target="../tags/tag324.xml"/><Relationship Id="rId203" Type="http://schemas.openxmlformats.org/officeDocument/2006/relationships/tags" Target="../tags/tag328.xml"/><Relationship Id="rId208" Type="http://schemas.openxmlformats.org/officeDocument/2006/relationships/tags" Target="../tags/tag333.xml"/><Relationship Id="rId229" Type="http://schemas.openxmlformats.org/officeDocument/2006/relationships/tags" Target="../tags/tag354.xml"/><Relationship Id="rId19" Type="http://schemas.openxmlformats.org/officeDocument/2006/relationships/tags" Target="../tags/tag144.xml"/><Relationship Id="rId224" Type="http://schemas.openxmlformats.org/officeDocument/2006/relationships/tags" Target="../tags/tag349.xml"/><Relationship Id="rId240" Type="http://schemas.openxmlformats.org/officeDocument/2006/relationships/tags" Target="../tags/tag365.xml"/><Relationship Id="rId245" Type="http://schemas.openxmlformats.org/officeDocument/2006/relationships/tags" Target="../tags/tag370.xml"/><Relationship Id="rId261" Type="http://schemas.openxmlformats.org/officeDocument/2006/relationships/tags" Target="../tags/tag386.xml"/><Relationship Id="rId266" Type="http://schemas.openxmlformats.org/officeDocument/2006/relationships/tags" Target="../tags/tag391.xml"/><Relationship Id="rId14" Type="http://schemas.openxmlformats.org/officeDocument/2006/relationships/tags" Target="../tags/tag139.xml"/><Relationship Id="rId30" Type="http://schemas.openxmlformats.org/officeDocument/2006/relationships/tags" Target="../tags/tag155.xml"/><Relationship Id="rId35" Type="http://schemas.openxmlformats.org/officeDocument/2006/relationships/tags" Target="../tags/tag160.xml"/><Relationship Id="rId56" Type="http://schemas.openxmlformats.org/officeDocument/2006/relationships/tags" Target="../tags/tag181.xml"/><Relationship Id="rId77" Type="http://schemas.openxmlformats.org/officeDocument/2006/relationships/tags" Target="../tags/tag202.xml"/><Relationship Id="rId100" Type="http://schemas.openxmlformats.org/officeDocument/2006/relationships/tags" Target="../tags/tag225.xml"/><Relationship Id="rId105" Type="http://schemas.openxmlformats.org/officeDocument/2006/relationships/tags" Target="../tags/tag230.xml"/><Relationship Id="rId126" Type="http://schemas.openxmlformats.org/officeDocument/2006/relationships/tags" Target="../tags/tag251.xml"/><Relationship Id="rId147" Type="http://schemas.openxmlformats.org/officeDocument/2006/relationships/tags" Target="../tags/tag272.xml"/><Relationship Id="rId168" Type="http://schemas.openxmlformats.org/officeDocument/2006/relationships/tags" Target="../tags/tag293.xml"/><Relationship Id="rId8" Type="http://schemas.openxmlformats.org/officeDocument/2006/relationships/tags" Target="../tags/tag133.xml"/><Relationship Id="rId51" Type="http://schemas.openxmlformats.org/officeDocument/2006/relationships/tags" Target="../tags/tag176.xml"/><Relationship Id="rId72" Type="http://schemas.openxmlformats.org/officeDocument/2006/relationships/tags" Target="../tags/tag197.xml"/><Relationship Id="rId93" Type="http://schemas.openxmlformats.org/officeDocument/2006/relationships/tags" Target="../tags/tag218.xml"/><Relationship Id="rId98" Type="http://schemas.openxmlformats.org/officeDocument/2006/relationships/tags" Target="../tags/tag223.xml"/><Relationship Id="rId121" Type="http://schemas.openxmlformats.org/officeDocument/2006/relationships/tags" Target="../tags/tag246.xml"/><Relationship Id="rId142" Type="http://schemas.openxmlformats.org/officeDocument/2006/relationships/tags" Target="../tags/tag267.xml"/><Relationship Id="rId163" Type="http://schemas.openxmlformats.org/officeDocument/2006/relationships/tags" Target="../tags/tag288.xml"/><Relationship Id="rId184" Type="http://schemas.openxmlformats.org/officeDocument/2006/relationships/tags" Target="../tags/tag309.xml"/><Relationship Id="rId189" Type="http://schemas.openxmlformats.org/officeDocument/2006/relationships/tags" Target="../tags/tag314.xml"/><Relationship Id="rId219" Type="http://schemas.openxmlformats.org/officeDocument/2006/relationships/tags" Target="../tags/tag344.xml"/><Relationship Id="rId3" Type="http://schemas.openxmlformats.org/officeDocument/2006/relationships/tags" Target="../tags/tag128.xml"/><Relationship Id="rId214" Type="http://schemas.openxmlformats.org/officeDocument/2006/relationships/tags" Target="../tags/tag339.xml"/><Relationship Id="rId230" Type="http://schemas.openxmlformats.org/officeDocument/2006/relationships/tags" Target="../tags/tag355.xml"/><Relationship Id="rId235" Type="http://schemas.openxmlformats.org/officeDocument/2006/relationships/tags" Target="../tags/tag360.xml"/><Relationship Id="rId251" Type="http://schemas.openxmlformats.org/officeDocument/2006/relationships/tags" Target="../tags/tag376.xml"/><Relationship Id="rId256" Type="http://schemas.openxmlformats.org/officeDocument/2006/relationships/tags" Target="../tags/tag381.xml"/><Relationship Id="rId277" Type="http://schemas.openxmlformats.org/officeDocument/2006/relationships/tags" Target="../tags/tag402.xml"/><Relationship Id="rId25" Type="http://schemas.openxmlformats.org/officeDocument/2006/relationships/tags" Target="../tags/tag150.xml"/><Relationship Id="rId46" Type="http://schemas.openxmlformats.org/officeDocument/2006/relationships/tags" Target="../tags/tag171.xml"/><Relationship Id="rId67" Type="http://schemas.openxmlformats.org/officeDocument/2006/relationships/tags" Target="../tags/tag192.xml"/><Relationship Id="rId116" Type="http://schemas.openxmlformats.org/officeDocument/2006/relationships/tags" Target="../tags/tag241.xml"/><Relationship Id="rId137" Type="http://schemas.openxmlformats.org/officeDocument/2006/relationships/tags" Target="../tags/tag262.xml"/><Relationship Id="rId158" Type="http://schemas.openxmlformats.org/officeDocument/2006/relationships/tags" Target="../tags/tag283.xml"/><Relationship Id="rId272" Type="http://schemas.openxmlformats.org/officeDocument/2006/relationships/tags" Target="../tags/tag397.xml"/><Relationship Id="rId20" Type="http://schemas.openxmlformats.org/officeDocument/2006/relationships/tags" Target="../tags/tag145.xml"/><Relationship Id="rId41" Type="http://schemas.openxmlformats.org/officeDocument/2006/relationships/tags" Target="../tags/tag166.xml"/><Relationship Id="rId62" Type="http://schemas.openxmlformats.org/officeDocument/2006/relationships/tags" Target="../tags/tag187.xml"/><Relationship Id="rId83" Type="http://schemas.openxmlformats.org/officeDocument/2006/relationships/tags" Target="../tags/tag208.xml"/><Relationship Id="rId88" Type="http://schemas.openxmlformats.org/officeDocument/2006/relationships/tags" Target="../tags/tag213.xml"/><Relationship Id="rId111" Type="http://schemas.openxmlformats.org/officeDocument/2006/relationships/tags" Target="../tags/tag236.xml"/><Relationship Id="rId132" Type="http://schemas.openxmlformats.org/officeDocument/2006/relationships/tags" Target="../tags/tag257.xml"/><Relationship Id="rId153" Type="http://schemas.openxmlformats.org/officeDocument/2006/relationships/tags" Target="../tags/tag278.xml"/><Relationship Id="rId174" Type="http://schemas.openxmlformats.org/officeDocument/2006/relationships/tags" Target="../tags/tag299.xml"/><Relationship Id="rId179" Type="http://schemas.openxmlformats.org/officeDocument/2006/relationships/tags" Target="../tags/tag304.xml"/><Relationship Id="rId195" Type="http://schemas.openxmlformats.org/officeDocument/2006/relationships/tags" Target="../tags/tag320.xml"/><Relationship Id="rId209" Type="http://schemas.openxmlformats.org/officeDocument/2006/relationships/tags" Target="../tags/tag334.xml"/><Relationship Id="rId190" Type="http://schemas.openxmlformats.org/officeDocument/2006/relationships/tags" Target="../tags/tag315.xml"/><Relationship Id="rId204" Type="http://schemas.openxmlformats.org/officeDocument/2006/relationships/tags" Target="../tags/tag329.xml"/><Relationship Id="rId220" Type="http://schemas.openxmlformats.org/officeDocument/2006/relationships/tags" Target="../tags/tag345.xml"/><Relationship Id="rId225" Type="http://schemas.openxmlformats.org/officeDocument/2006/relationships/tags" Target="../tags/tag350.xml"/><Relationship Id="rId241" Type="http://schemas.openxmlformats.org/officeDocument/2006/relationships/tags" Target="../tags/tag366.xml"/><Relationship Id="rId246" Type="http://schemas.openxmlformats.org/officeDocument/2006/relationships/tags" Target="../tags/tag371.xml"/><Relationship Id="rId267" Type="http://schemas.openxmlformats.org/officeDocument/2006/relationships/tags" Target="../tags/tag392.xml"/><Relationship Id="rId15" Type="http://schemas.openxmlformats.org/officeDocument/2006/relationships/tags" Target="../tags/tag140.xml"/><Relationship Id="rId36" Type="http://schemas.openxmlformats.org/officeDocument/2006/relationships/tags" Target="../tags/tag161.xml"/><Relationship Id="rId57" Type="http://schemas.openxmlformats.org/officeDocument/2006/relationships/tags" Target="../tags/tag182.xml"/><Relationship Id="rId106" Type="http://schemas.openxmlformats.org/officeDocument/2006/relationships/tags" Target="../tags/tag231.xml"/><Relationship Id="rId127" Type="http://schemas.openxmlformats.org/officeDocument/2006/relationships/tags" Target="../tags/tag252.xml"/><Relationship Id="rId262" Type="http://schemas.openxmlformats.org/officeDocument/2006/relationships/tags" Target="../tags/tag387.xml"/><Relationship Id="rId10" Type="http://schemas.openxmlformats.org/officeDocument/2006/relationships/tags" Target="../tags/tag135.xml"/><Relationship Id="rId31" Type="http://schemas.openxmlformats.org/officeDocument/2006/relationships/tags" Target="../tags/tag156.xml"/><Relationship Id="rId52" Type="http://schemas.openxmlformats.org/officeDocument/2006/relationships/tags" Target="../tags/tag177.xml"/><Relationship Id="rId73" Type="http://schemas.openxmlformats.org/officeDocument/2006/relationships/tags" Target="../tags/tag198.xml"/><Relationship Id="rId78" Type="http://schemas.openxmlformats.org/officeDocument/2006/relationships/tags" Target="../tags/tag203.xml"/><Relationship Id="rId94" Type="http://schemas.openxmlformats.org/officeDocument/2006/relationships/tags" Target="../tags/tag219.xml"/><Relationship Id="rId99" Type="http://schemas.openxmlformats.org/officeDocument/2006/relationships/tags" Target="../tags/tag224.xml"/><Relationship Id="rId101" Type="http://schemas.openxmlformats.org/officeDocument/2006/relationships/tags" Target="../tags/tag226.xml"/><Relationship Id="rId122" Type="http://schemas.openxmlformats.org/officeDocument/2006/relationships/tags" Target="../tags/tag247.xml"/><Relationship Id="rId143" Type="http://schemas.openxmlformats.org/officeDocument/2006/relationships/tags" Target="../tags/tag268.xml"/><Relationship Id="rId148" Type="http://schemas.openxmlformats.org/officeDocument/2006/relationships/tags" Target="../tags/tag273.xml"/><Relationship Id="rId164" Type="http://schemas.openxmlformats.org/officeDocument/2006/relationships/tags" Target="../tags/tag289.xml"/><Relationship Id="rId169" Type="http://schemas.openxmlformats.org/officeDocument/2006/relationships/tags" Target="../tags/tag294.xml"/><Relationship Id="rId185" Type="http://schemas.openxmlformats.org/officeDocument/2006/relationships/tags" Target="../tags/tag310.xml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80" Type="http://schemas.openxmlformats.org/officeDocument/2006/relationships/tags" Target="../tags/tag305.xml"/><Relationship Id="rId210" Type="http://schemas.openxmlformats.org/officeDocument/2006/relationships/tags" Target="../tags/tag335.xml"/><Relationship Id="rId215" Type="http://schemas.openxmlformats.org/officeDocument/2006/relationships/tags" Target="../tags/tag340.xml"/><Relationship Id="rId236" Type="http://schemas.openxmlformats.org/officeDocument/2006/relationships/tags" Target="../tags/tag361.xml"/><Relationship Id="rId257" Type="http://schemas.openxmlformats.org/officeDocument/2006/relationships/tags" Target="../tags/tag382.xml"/><Relationship Id="rId278" Type="http://schemas.openxmlformats.org/officeDocument/2006/relationships/tags" Target="../tags/tag403.xml"/><Relationship Id="rId26" Type="http://schemas.openxmlformats.org/officeDocument/2006/relationships/tags" Target="../tags/tag151.xml"/><Relationship Id="rId231" Type="http://schemas.openxmlformats.org/officeDocument/2006/relationships/tags" Target="../tags/tag356.xml"/><Relationship Id="rId252" Type="http://schemas.openxmlformats.org/officeDocument/2006/relationships/tags" Target="../tags/tag377.xml"/><Relationship Id="rId273" Type="http://schemas.openxmlformats.org/officeDocument/2006/relationships/tags" Target="../tags/tag398.xml"/><Relationship Id="rId47" Type="http://schemas.openxmlformats.org/officeDocument/2006/relationships/tags" Target="../tags/tag172.xml"/><Relationship Id="rId68" Type="http://schemas.openxmlformats.org/officeDocument/2006/relationships/tags" Target="../tags/tag193.xml"/><Relationship Id="rId89" Type="http://schemas.openxmlformats.org/officeDocument/2006/relationships/tags" Target="../tags/tag214.xml"/><Relationship Id="rId112" Type="http://schemas.openxmlformats.org/officeDocument/2006/relationships/tags" Target="../tags/tag237.xml"/><Relationship Id="rId133" Type="http://schemas.openxmlformats.org/officeDocument/2006/relationships/tags" Target="../tags/tag258.xml"/><Relationship Id="rId154" Type="http://schemas.openxmlformats.org/officeDocument/2006/relationships/tags" Target="../tags/tag279.xml"/><Relationship Id="rId175" Type="http://schemas.openxmlformats.org/officeDocument/2006/relationships/tags" Target="../tags/tag300.xml"/><Relationship Id="rId196" Type="http://schemas.openxmlformats.org/officeDocument/2006/relationships/tags" Target="../tags/tag321.xml"/><Relationship Id="rId200" Type="http://schemas.openxmlformats.org/officeDocument/2006/relationships/tags" Target="../tags/tag325.xml"/><Relationship Id="rId16" Type="http://schemas.openxmlformats.org/officeDocument/2006/relationships/tags" Target="../tags/tag141.xml"/><Relationship Id="rId221" Type="http://schemas.openxmlformats.org/officeDocument/2006/relationships/tags" Target="../tags/tag346.xml"/><Relationship Id="rId242" Type="http://schemas.openxmlformats.org/officeDocument/2006/relationships/tags" Target="../tags/tag367.xml"/><Relationship Id="rId263" Type="http://schemas.openxmlformats.org/officeDocument/2006/relationships/tags" Target="../tags/tag388.xml"/><Relationship Id="rId37" Type="http://schemas.openxmlformats.org/officeDocument/2006/relationships/tags" Target="../tags/tag162.xml"/><Relationship Id="rId58" Type="http://schemas.openxmlformats.org/officeDocument/2006/relationships/tags" Target="../tags/tag183.xml"/><Relationship Id="rId79" Type="http://schemas.openxmlformats.org/officeDocument/2006/relationships/tags" Target="../tags/tag204.xml"/><Relationship Id="rId102" Type="http://schemas.openxmlformats.org/officeDocument/2006/relationships/tags" Target="../tags/tag227.xml"/><Relationship Id="rId123" Type="http://schemas.openxmlformats.org/officeDocument/2006/relationships/tags" Target="../tags/tag248.xml"/><Relationship Id="rId144" Type="http://schemas.openxmlformats.org/officeDocument/2006/relationships/tags" Target="../tags/tag269.xml"/><Relationship Id="rId90" Type="http://schemas.openxmlformats.org/officeDocument/2006/relationships/tags" Target="../tags/tag215.xml"/><Relationship Id="rId165" Type="http://schemas.openxmlformats.org/officeDocument/2006/relationships/tags" Target="../tags/tag290.xml"/><Relationship Id="rId186" Type="http://schemas.openxmlformats.org/officeDocument/2006/relationships/tags" Target="../tags/tag311.xml"/><Relationship Id="rId211" Type="http://schemas.openxmlformats.org/officeDocument/2006/relationships/tags" Target="../tags/tag336.xml"/><Relationship Id="rId232" Type="http://schemas.openxmlformats.org/officeDocument/2006/relationships/tags" Target="../tags/tag357.xml"/><Relationship Id="rId253" Type="http://schemas.openxmlformats.org/officeDocument/2006/relationships/tags" Target="../tags/tag378.xml"/><Relationship Id="rId274" Type="http://schemas.openxmlformats.org/officeDocument/2006/relationships/tags" Target="../tags/tag399.xml"/><Relationship Id="rId27" Type="http://schemas.openxmlformats.org/officeDocument/2006/relationships/tags" Target="../tags/tag152.xml"/><Relationship Id="rId48" Type="http://schemas.openxmlformats.org/officeDocument/2006/relationships/tags" Target="../tags/tag173.xml"/><Relationship Id="rId69" Type="http://schemas.openxmlformats.org/officeDocument/2006/relationships/tags" Target="../tags/tag194.xml"/><Relationship Id="rId113" Type="http://schemas.openxmlformats.org/officeDocument/2006/relationships/tags" Target="../tags/tag238.xml"/><Relationship Id="rId134" Type="http://schemas.openxmlformats.org/officeDocument/2006/relationships/tags" Target="../tags/tag259.xml"/><Relationship Id="rId80" Type="http://schemas.openxmlformats.org/officeDocument/2006/relationships/tags" Target="../tags/tag205.xml"/><Relationship Id="rId155" Type="http://schemas.openxmlformats.org/officeDocument/2006/relationships/tags" Target="../tags/tag280.xml"/><Relationship Id="rId176" Type="http://schemas.openxmlformats.org/officeDocument/2006/relationships/tags" Target="../tags/tag301.xml"/><Relationship Id="rId197" Type="http://schemas.openxmlformats.org/officeDocument/2006/relationships/tags" Target="../tags/tag322.xml"/><Relationship Id="rId201" Type="http://schemas.openxmlformats.org/officeDocument/2006/relationships/tags" Target="../tags/tag326.xml"/><Relationship Id="rId222" Type="http://schemas.openxmlformats.org/officeDocument/2006/relationships/tags" Target="../tags/tag347.xml"/><Relationship Id="rId243" Type="http://schemas.openxmlformats.org/officeDocument/2006/relationships/tags" Target="../tags/tag368.xml"/><Relationship Id="rId264" Type="http://schemas.openxmlformats.org/officeDocument/2006/relationships/tags" Target="../tags/tag389.xml"/><Relationship Id="rId17" Type="http://schemas.openxmlformats.org/officeDocument/2006/relationships/tags" Target="../tags/tag142.xml"/><Relationship Id="rId38" Type="http://schemas.openxmlformats.org/officeDocument/2006/relationships/tags" Target="../tags/tag163.xml"/><Relationship Id="rId59" Type="http://schemas.openxmlformats.org/officeDocument/2006/relationships/tags" Target="../tags/tag184.xml"/><Relationship Id="rId103" Type="http://schemas.openxmlformats.org/officeDocument/2006/relationships/tags" Target="../tags/tag228.xml"/><Relationship Id="rId124" Type="http://schemas.openxmlformats.org/officeDocument/2006/relationships/tags" Target="../tags/tag249.xml"/><Relationship Id="rId70" Type="http://schemas.openxmlformats.org/officeDocument/2006/relationships/tags" Target="../tags/tag195.xml"/><Relationship Id="rId91" Type="http://schemas.openxmlformats.org/officeDocument/2006/relationships/tags" Target="../tags/tag216.xml"/><Relationship Id="rId145" Type="http://schemas.openxmlformats.org/officeDocument/2006/relationships/tags" Target="../tags/tag270.xml"/><Relationship Id="rId166" Type="http://schemas.openxmlformats.org/officeDocument/2006/relationships/tags" Target="../tags/tag291.xml"/><Relationship Id="rId187" Type="http://schemas.openxmlformats.org/officeDocument/2006/relationships/tags" Target="../tags/tag312.xml"/><Relationship Id="rId1" Type="http://schemas.openxmlformats.org/officeDocument/2006/relationships/tags" Target="../tags/tag126.xml"/><Relationship Id="rId212" Type="http://schemas.openxmlformats.org/officeDocument/2006/relationships/tags" Target="../tags/tag337.xml"/><Relationship Id="rId233" Type="http://schemas.openxmlformats.org/officeDocument/2006/relationships/tags" Target="../tags/tag358.xml"/><Relationship Id="rId254" Type="http://schemas.openxmlformats.org/officeDocument/2006/relationships/tags" Target="../tags/tag379.xml"/><Relationship Id="rId28" Type="http://schemas.openxmlformats.org/officeDocument/2006/relationships/tags" Target="../tags/tag153.xml"/><Relationship Id="rId49" Type="http://schemas.openxmlformats.org/officeDocument/2006/relationships/tags" Target="../tags/tag174.xml"/><Relationship Id="rId114" Type="http://schemas.openxmlformats.org/officeDocument/2006/relationships/tags" Target="../tags/tag239.xml"/><Relationship Id="rId275" Type="http://schemas.openxmlformats.org/officeDocument/2006/relationships/tags" Target="../tags/tag400.xml"/><Relationship Id="rId60" Type="http://schemas.openxmlformats.org/officeDocument/2006/relationships/tags" Target="../tags/tag185.xml"/><Relationship Id="rId81" Type="http://schemas.openxmlformats.org/officeDocument/2006/relationships/tags" Target="../tags/tag206.xml"/><Relationship Id="rId135" Type="http://schemas.openxmlformats.org/officeDocument/2006/relationships/tags" Target="../tags/tag260.xml"/><Relationship Id="rId156" Type="http://schemas.openxmlformats.org/officeDocument/2006/relationships/tags" Target="../tags/tag281.xml"/><Relationship Id="rId177" Type="http://schemas.openxmlformats.org/officeDocument/2006/relationships/tags" Target="../tags/tag302.xml"/><Relationship Id="rId198" Type="http://schemas.openxmlformats.org/officeDocument/2006/relationships/tags" Target="../tags/tag3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7q3QPiEw_l7g_M&amp;tbnid=vg7Y_0ZT-t7bfM:&amp;ved=0CAUQjRw&amp;url=http://www.barefootsworld.net/pearl.html&amp;ei=iu0tUrXHItb94APqo4HICQ&amp;bvm=bv.51773540,d.dmg&amp;psig=AFQjCNEnH1dFmUFuuazEvZElVHEy2Pruhw&amp;ust=1378828008138474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m/url?sa=i&amp;rct=j&amp;q=&amp;esrc=s&amp;frm=1&amp;source=images&amp;cd=&amp;cad=rja&amp;docid=hOODudMoEbLEwM&amp;tbnid=SxoXAGeCD3k14M:&amp;ved=0CAUQjRw&amp;url=http://en.wikipedia.org/wiki/Pacific_War&amp;ei=ze0tUpaWPKT_4APgv4CoAw&amp;bvm=bv.51773540,d.dmg&amp;psig=AFQjCNHs6a5yU6JoZm_SzdVBke1R3b7VNQ&amp;ust=1378828072887253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cad=rja&amp;docid=vKBTEnJoCmKWuM&amp;tbnid=po-r1QCeTYZBQM:&amp;ved=0CAUQjRw&amp;url=http://cms.ironk12.org/teacherwebsites/ryandurfee/ushistory/SlaveShips.html&amp;ei=v-4tUvvSCIb64AOzgYEY&amp;bvm=bv.51773540,d.dmg&amp;psig=AFQjCNGeMazwGTv1JgcnuSgROGO0rwOoYw&amp;ust=1378828332811631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EzBIdzN772-GUM&amp;tbnid=x1btKeMPAd7JrM:&amp;ved=0CAUQjRw&amp;url=http://blog.zap2it.com/pop2it/2010/12/geraldine-hoff-doyle-wwii-we-can-do-it-poster-girl-dies.html&amp;ei=J-4tUqqCEJa24AP17YDACg&amp;bvm=bv.51773540,d.dmg&amp;psig=AFQjCNEKWEGHkUGx_lcj9oC7FkpaBMuv9A&amp;ust=1378828174941144" TargetMode="External"/><Relationship Id="rId2" Type="http://schemas.openxmlformats.org/officeDocument/2006/relationships/hyperlink" Target="http://www.google.com/url?sa=i&amp;rct=j&amp;q=&amp;esrc=s&amp;frm=1&amp;source=images&amp;cd=&amp;cad=rja&amp;docid=piEb99E22vG3EM&amp;tbnid=SEqYrAORjwVdcM:&amp;ved=0CAUQjRw&amp;url=http://www.moviepostershop.com/we-can-do-it-movie-poster-9999&amp;ei=Ee4tUvCFAYen4AOR8oCwBQ&amp;bvm=bv.51773540,d.dmg&amp;psig=AFQjCNEKWEGHkUGx_lcj9oC7FkpaBMuv9A&amp;ust=137882817494114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forbes.com/sites/marcellefischler/2013/03/17/8-amazingly-tiny-micro-apartments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docid=z8Ws13faKeE8KM&amp;tbnid=TJoYiWgshiu7FM:&amp;ved=0CAUQjRw&amp;url=http://www.dreamstime.com/royalty-free-stock-photo-student-thinking-image10640535&amp;ei=PdItUv7NHpau4APCo4DADg&amp;bvm=bv.51773540,d.dmg&amp;psig=AFQjCNEdfE1FEdpgT7ltPdcM-8b7h_gunA&amp;ust=1378821045590696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docid=koDFTFFWIw0klM&amp;tbnid=C89W3L9zR3GkEM:&amp;ved=0CAUQjRw&amp;url=http://en.wikipedia.org/wiki/Thomas_Jefferson&amp;ei=2NQtUqi1Ju634AOB7oH4DQ&amp;bvm=bv.51773540,d.dmg&amp;psig=AFQjCNHytjhvgdjUPhHrJR-9ylmojjsWQQ&amp;ust=137882166638492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26" Type="http://schemas.openxmlformats.org/officeDocument/2006/relationships/slideLayout" Target="../slideLayouts/slideLayout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tags" Target="../tags/tag116.xml"/><Relationship Id="rId124" Type="http://schemas.openxmlformats.org/officeDocument/2006/relationships/tags" Target="../tags/tag12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Economics?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mrmaddenswebsite.weebly.com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SMARTInkShape-Group63"/>
          <p:cNvGrpSpPr/>
          <p:nvPr/>
        </p:nvGrpSpPr>
        <p:grpSpPr>
          <a:xfrm>
            <a:off x="2763460" y="196453"/>
            <a:ext cx="1594228" cy="375048"/>
            <a:chOff x="2763460" y="196453"/>
            <a:chExt cx="1594228" cy="375048"/>
          </a:xfrm>
        </p:grpSpPr>
        <p:sp>
          <p:nvSpPr>
            <p:cNvPr id="606" name="SMARTInkShape-531"/>
            <p:cNvSpPr/>
            <p:nvPr>
              <p:custDataLst>
                <p:tags r:id="rId271"/>
              </p:custDataLst>
            </p:nvPr>
          </p:nvSpPr>
          <p:spPr>
            <a:xfrm>
              <a:off x="2834738" y="301048"/>
              <a:ext cx="13831" cy="250520"/>
            </a:xfrm>
            <a:custGeom>
              <a:avLst/>
              <a:gdLst/>
              <a:ahLst/>
              <a:cxnLst/>
              <a:rect l="0" t="0" r="0" b="0"/>
              <a:pathLst>
                <a:path w="13831" h="250520">
                  <a:moveTo>
                    <a:pt x="4902" y="11489"/>
                  </a:moveTo>
                  <a:lnTo>
                    <a:pt x="4902" y="11489"/>
                  </a:lnTo>
                  <a:lnTo>
                    <a:pt x="4902" y="0"/>
                  </a:lnTo>
                  <a:lnTo>
                    <a:pt x="5894" y="5390"/>
                  </a:lnTo>
                  <a:lnTo>
                    <a:pt x="11970" y="43834"/>
                  </a:lnTo>
                  <a:lnTo>
                    <a:pt x="13280" y="81929"/>
                  </a:lnTo>
                  <a:lnTo>
                    <a:pt x="13666" y="120997"/>
                  </a:lnTo>
                  <a:lnTo>
                    <a:pt x="11135" y="156053"/>
                  </a:lnTo>
                  <a:lnTo>
                    <a:pt x="4729" y="199234"/>
                  </a:lnTo>
                  <a:lnTo>
                    <a:pt x="0" y="223884"/>
                  </a:lnTo>
                  <a:lnTo>
                    <a:pt x="4653" y="250519"/>
                  </a:lnTo>
                  <a:lnTo>
                    <a:pt x="5726" y="250218"/>
                  </a:lnTo>
                  <a:lnTo>
                    <a:pt x="13830" y="24366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532"/>
            <p:cNvSpPr/>
            <p:nvPr>
              <p:custDataLst>
                <p:tags r:id="rId272"/>
              </p:custDataLst>
            </p:nvPr>
          </p:nvSpPr>
          <p:spPr>
            <a:xfrm>
              <a:off x="2822257" y="196453"/>
              <a:ext cx="276344" cy="98227"/>
            </a:xfrm>
            <a:custGeom>
              <a:avLst/>
              <a:gdLst/>
              <a:ahLst/>
              <a:cxnLst/>
              <a:rect l="0" t="0" r="0" b="0"/>
              <a:pathLst>
                <a:path w="276344" h="98227">
                  <a:moveTo>
                    <a:pt x="17383" y="98226"/>
                  </a:moveTo>
                  <a:lnTo>
                    <a:pt x="17383" y="98226"/>
                  </a:lnTo>
                  <a:lnTo>
                    <a:pt x="0" y="80844"/>
                  </a:lnTo>
                  <a:lnTo>
                    <a:pt x="36170" y="72271"/>
                  </a:lnTo>
                  <a:lnTo>
                    <a:pt x="78015" y="57858"/>
                  </a:lnTo>
                  <a:lnTo>
                    <a:pt x="115237" y="49682"/>
                  </a:lnTo>
                  <a:lnTo>
                    <a:pt x="153142" y="35597"/>
                  </a:lnTo>
                  <a:lnTo>
                    <a:pt x="192145" y="23786"/>
                  </a:lnTo>
                  <a:lnTo>
                    <a:pt x="276343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533"/>
            <p:cNvSpPr/>
            <p:nvPr>
              <p:custDataLst>
                <p:tags r:id="rId273"/>
              </p:custDataLst>
            </p:nvPr>
          </p:nvSpPr>
          <p:spPr>
            <a:xfrm>
              <a:off x="2763460" y="348255"/>
              <a:ext cx="290492" cy="71441"/>
            </a:xfrm>
            <a:custGeom>
              <a:avLst/>
              <a:gdLst/>
              <a:ahLst/>
              <a:cxnLst/>
              <a:rect l="0" t="0" r="0" b="0"/>
              <a:pathLst>
                <a:path w="290492" h="71441">
                  <a:moveTo>
                    <a:pt x="4741" y="71440"/>
                  </a:moveTo>
                  <a:lnTo>
                    <a:pt x="4741" y="71440"/>
                  </a:lnTo>
                  <a:lnTo>
                    <a:pt x="0" y="71440"/>
                  </a:lnTo>
                  <a:lnTo>
                    <a:pt x="11889" y="70447"/>
                  </a:lnTo>
                  <a:lnTo>
                    <a:pt x="50331" y="59010"/>
                  </a:lnTo>
                  <a:lnTo>
                    <a:pt x="85938" y="50449"/>
                  </a:lnTo>
                  <a:lnTo>
                    <a:pt x="124006" y="38666"/>
                  </a:lnTo>
                  <a:lnTo>
                    <a:pt x="161237" y="29758"/>
                  </a:lnTo>
                  <a:lnTo>
                    <a:pt x="204584" y="17860"/>
                  </a:lnTo>
                  <a:lnTo>
                    <a:pt x="247282" y="3969"/>
                  </a:lnTo>
                  <a:lnTo>
                    <a:pt x="290491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534"/>
            <p:cNvSpPr/>
            <p:nvPr>
              <p:custDataLst>
                <p:tags r:id="rId274"/>
              </p:custDataLst>
            </p:nvPr>
          </p:nvSpPr>
          <p:spPr>
            <a:xfrm>
              <a:off x="3018538" y="383976"/>
              <a:ext cx="205079" cy="151806"/>
            </a:xfrm>
            <a:custGeom>
              <a:avLst/>
              <a:gdLst/>
              <a:ahLst/>
              <a:cxnLst/>
              <a:rect l="0" t="0" r="0" b="0"/>
              <a:pathLst>
                <a:path w="205079" h="151806">
                  <a:moveTo>
                    <a:pt x="88992" y="0"/>
                  </a:moveTo>
                  <a:lnTo>
                    <a:pt x="88992" y="0"/>
                  </a:lnTo>
                  <a:lnTo>
                    <a:pt x="84252" y="0"/>
                  </a:lnTo>
                  <a:lnTo>
                    <a:pt x="49697" y="16781"/>
                  </a:lnTo>
                  <a:lnTo>
                    <a:pt x="28755" y="34291"/>
                  </a:lnTo>
                  <a:lnTo>
                    <a:pt x="3162" y="66805"/>
                  </a:lnTo>
                  <a:lnTo>
                    <a:pt x="723" y="79544"/>
                  </a:lnTo>
                  <a:lnTo>
                    <a:pt x="0" y="91148"/>
                  </a:lnTo>
                  <a:lnTo>
                    <a:pt x="1883" y="93507"/>
                  </a:lnTo>
                  <a:lnTo>
                    <a:pt x="9267" y="96127"/>
                  </a:lnTo>
                  <a:lnTo>
                    <a:pt x="19163" y="94649"/>
                  </a:lnTo>
                  <a:lnTo>
                    <a:pt x="57837" y="80052"/>
                  </a:lnTo>
                  <a:lnTo>
                    <a:pt x="99106" y="45698"/>
                  </a:lnTo>
                  <a:lnTo>
                    <a:pt x="143330" y="12519"/>
                  </a:lnTo>
                  <a:lnTo>
                    <a:pt x="146054" y="13306"/>
                  </a:lnTo>
                  <a:lnTo>
                    <a:pt x="147869" y="15815"/>
                  </a:lnTo>
                  <a:lnTo>
                    <a:pt x="149078" y="19474"/>
                  </a:lnTo>
                  <a:lnTo>
                    <a:pt x="144884" y="60988"/>
                  </a:lnTo>
                  <a:lnTo>
                    <a:pt x="144248" y="99539"/>
                  </a:lnTo>
                  <a:lnTo>
                    <a:pt x="147616" y="117329"/>
                  </a:lnTo>
                  <a:lnTo>
                    <a:pt x="159831" y="138503"/>
                  </a:lnTo>
                  <a:lnTo>
                    <a:pt x="205078" y="15180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535"/>
            <p:cNvSpPr/>
            <p:nvPr>
              <p:custDataLst>
                <p:tags r:id="rId275"/>
              </p:custDataLst>
            </p:nvPr>
          </p:nvSpPr>
          <p:spPr>
            <a:xfrm>
              <a:off x="3295848" y="375046"/>
              <a:ext cx="186731" cy="168528"/>
            </a:xfrm>
            <a:custGeom>
              <a:avLst/>
              <a:gdLst/>
              <a:ahLst/>
              <a:cxnLst/>
              <a:rect l="0" t="0" r="0" b="0"/>
              <a:pathLst>
                <a:path w="186731" h="168528">
                  <a:moveTo>
                    <a:pt x="115291" y="0"/>
                  </a:moveTo>
                  <a:lnTo>
                    <a:pt x="115291" y="0"/>
                  </a:lnTo>
                  <a:lnTo>
                    <a:pt x="83837" y="17216"/>
                  </a:lnTo>
                  <a:lnTo>
                    <a:pt x="40651" y="51954"/>
                  </a:lnTo>
                  <a:lnTo>
                    <a:pt x="18100" y="79445"/>
                  </a:lnTo>
                  <a:lnTo>
                    <a:pt x="3233" y="110612"/>
                  </a:lnTo>
                  <a:lnTo>
                    <a:pt x="0" y="136392"/>
                  </a:lnTo>
                  <a:lnTo>
                    <a:pt x="4852" y="150246"/>
                  </a:lnTo>
                  <a:lnTo>
                    <a:pt x="8923" y="156719"/>
                  </a:lnTo>
                  <a:lnTo>
                    <a:pt x="13620" y="161034"/>
                  </a:lnTo>
                  <a:lnTo>
                    <a:pt x="24133" y="165828"/>
                  </a:lnTo>
                  <a:lnTo>
                    <a:pt x="45949" y="168527"/>
                  </a:lnTo>
                  <a:lnTo>
                    <a:pt x="76005" y="159846"/>
                  </a:lnTo>
                  <a:lnTo>
                    <a:pt x="116684" y="136083"/>
                  </a:lnTo>
                  <a:lnTo>
                    <a:pt x="139848" y="123003"/>
                  </a:lnTo>
                  <a:lnTo>
                    <a:pt x="186730" y="8929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536"/>
            <p:cNvSpPr/>
            <p:nvPr>
              <p:custDataLst>
                <p:tags r:id="rId276"/>
              </p:custDataLst>
            </p:nvPr>
          </p:nvSpPr>
          <p:spPr>
            <a:xfrm>
              <a:off x="3607941" y="232171"/>
              <a:ext cx="44302" cy="276820"/>
            </a:xfrm>
            <a:custGeom>
              <a:avLst/>
              <a:gdLst/>
              <a:ahLst/>
              <a:cxnLst/>
              <a:rect l="0" t="0" r="0" b="0"/>
              <a:pathLst>
                <a:path w="44302" h="276820">
                  <a:moveTo>
                    <a:pt x="44301" y="0"/>
                  </a:moveTo>
                  <a:lnTo>
                    <a:pt x="44301" y="0"/>
                  </a:lnTo>
                  <a:lnTo>
                    <a:pt x="29069" y="42737"/>
                  </a:lnTo>
                  <a:lnTo>
                    <a:pt x="17443" y="78408"/>
                  </a:lnTo>
                  <a:lnTo>
                    <a:pt x="8561" y="118151"/>
                  </a:lnTo>
                  <a:lnTo>
                    <a:pt x="1411" y="161804"/>
                  </a:lnTo>
                  <a:lnTo>
                    <a:pt x="0" y="200817"/>
                  </a:lnTo>
                  <a:lnTo>
                    <a:pt x="675" y="242530"/>
                  </a:lnTo>
                  <a:lnTo>
                    <a:pt x="8582" y="27681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537"/>
            <p:cNvSpPr/>
            <p:nvPr>
              <p:custDataLst>
                <p:tags r:id="rId277"/>
              </p:custDataLst>
            </p:nvPr>
          </p:nvSpPr>
          <p:spPr>
            <a:xfrm>
              <a:off x="3562944" y="410763"/>
              <a:ext cx="214314" cy="8933"/>
            </a:xfrm>
            <a:custGeom>
              <a:avLst/>
              <a:gdLst/>
              <a:ahLst/>
              <a:cxnLst/>
              <a:rect l="0" t="0" r="0" b="0"/>
              <a:pathLst>
                <a:path w="214314" h="8933">
                  <a:moveTo>
                    <a:pt x="0" y="0"/>
                  </a:moveTo>
                  <a:lnTo>
                    <a:pt x="0" y="0"/>
                  </a:lnTo>
                  <a:lnTo>
                    <a:pt x="39079" y="0"/>
                  </a:lnTo>
                  <a:lnTo>
                    <a:pt x="74528" y="4742"/>
                  </a:lnTo>
                  <a:lnTo>
                    <a:pt x="114907" y="7691"/>
                  </a:lnTo>
                  <a:lnTo>
                    <a:pt x="155577" y="8686"/>
                  </a:lnTo>
                  <a:lnTo>
                    <a:pt x="214313" y="893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538"/>
            <p:cNvSpPr/>
            <p:nvPr>
              <p:custDataLst>
                <p:tags r:id="rId278"/>
              </p:custDataLst>
            </p:nvPr>
          </p:nvSpPr>
          <p:spPr>
            <a:xfrm>
              <a:off x="3815457" y="395526"/>
              <a:ext cx="112046" cy="102245"/>
            </a:xfrm>
            <a:custGeom>
              <a:avLst/>
              <a:gdLst/>
              <a:ahLst/>
              <a:cxnLst/>
              <a:rect l="0" t="0" r="0" b="0"/>
              <a:pathLst>
                <a:path w="112046" h="102245">
                  <a:moveTo>
                    <a:pt x="15378" y="33099"/>
                  </a:moveTo>
                  <a:lnTo>
                    <a:pt x="15378" y="33099"/>
                  </a:lnTo>
                  <a:lnTo>
                    <a:pt x="3104" y="53493"/>
                  </a:lnTo>
                  <a:lnTo>
                    <a:pt x="0" y="65644"/>
                  </a:lnTo>
                  <a:lnTo>
                    <a:pt x="1158" y="71663"/>
                  </a:lnTo>
                  <a:lnTo>
                    <a:pt x="11274" y="88622"/>
                  </a:lnTo>
                  <a:lnTo>
                    <a:pt x="17852" y="96801"/>
                  </a:lnTo>
                  <a:lnTo>
                    <a:pt x="26732" y="101099"/>
                  </a:lnTo>
                  <a:lnTo>
                    <a:pt x="31877" y="102244"/>
                  </a:lnTo>
                  <a:lnTo>
                    <a:pt x="53340" y="99117"/>
                  </a:lnTo>
                  <a:lnTo>
                    <a:pt x="73811" y="87164"/>
                  </a:lnTo>
                  <a:lnTo>
                    <a:pt x="96520" y="66341"/>
                  </a:lnTo>
                  <a:lnTo>
                    <a:pt x="108341" y="43698"/>
                  </a:lnTo>
                  <a:lnTo>
                    <a:pt x="112045" y="22017"/>
                  </a:lnTo>
                  <a:lnTo>
                    <a:pt x="110266" y="10644"/>
                  </a:lnTo>
                  <a:lnTo>
                    <a:pt x="108401" y="6222"/>
                  </a:lnTo>
                  <a:lnTo>
                    <a:pt x="104182" y="3276"/>
                  </a:lnTo>
                  <a:lnTo>
                    <a:pt x="91558" y="0"/>
                  </a:lnTo>
                  <a:lnTo>
                    <a:pt x="62976" y="7635"/>
                  </a:lnTo>
                  <a:lnTo>
                    <a:pt x="43591" y="17727"/>
                  </a:lnTo>
                  <a:lnTo>
                    <a:pt x="24307" y="5095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539"/>
            <p:cNvSpPr/>
            <p:nvPr>
              <p:custDataLst>
                <p:tags r:id="rId279"/>
              </p:custDataLst>
            </p:nvPr>
          </p:nvSpPr>
          <p:spPr>
            <a:xfrm>
              <a:off x="4040003" y="416035"/>
              <a:ext cx="112301" cy="57239"/>
            </a:xfrm>
            <a:custGeom>
              <a:avLst/>
              <a:gdLst/>
              <a:ahLst/>
              <a:cxnLst/>
              <a:rect l="0" t="0" r="0" b="0"/>
              <a:pathLst>
                <a:path w="112301" h="57239">
                  <a:moveTo>
                    <a:pt x="5145" y="57238"/>
                  </a:moveTo>
                  <a:lnTo>
                    <a:pt x="5145" y="57238"/>
                  </a:lnTo>
                  <a:lnTo>
                    <a:pt x="0" y="57238"/>
                  </a:lnTo>
                  <a:lnTo>
                    <a:pt x="2197" y="57238"/>
                  </a:lnTo>
                  <a:lnTo>
                    <a:pt x="6481" y="54591"/>
                  </a:lnTo>
                  <a:lnTo>
                    <a:pt x="47414" y="14932"/>
                  </a:lnTo>
                  <a:lnTo>
                    <a:pt x="56674" y="7676"/>
                  </a:lnTo>
                  <a:lnTo>
                    <a:pt x="70710" y="1145"/>
                  </a:lnTo>
                  <a:lnTo>
                    <a:pt x="76636" y="0"/>
                  </a:lnTo>
                  <a:lnTo>
                    <a:pt x="85866" y="1371"/>
                  </a:lnTo>
                  <a:lnTo>
                    <a:pt x="112300" y="1259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540"/>
            <p:cNvSpPr/>
            <p:nvPr>
              <p:custDataLst>
                <p:tags r:id="rId280"/>
              </p:custDataLst>
            </p:nvPr>
          </p:nvSpPr>
          <p:spPr>
            <a:xfrm>
              <a:off x="4278974" y="403076"/>
              <a:ext cx="78714" cy="168425"/>
            </a:xfrm>
            <a:custGeom>
              <a:avLst/>
              <a:gdLst/>
              <a:ahLst/>
              <a:cxnLst/>
              <a:rect l="0" t="0" r="0" b="0"/>
              <a:pathLst>
                <a:path w="78714" h="168425">
                  <a:moveTo>
                    <a:pt x="78713" y="7687"/>
                  </a:moveTo>
                  <a:lnTo>
                    <a:pt x="78713" y="7687"/>
                  </a:lnTo>
                  <a:lnTo>
                    <a:pt x="73973" y="2948"/>
                  </a:lnTo>
                  <a:lnTo>
                    <a:pt x="66354" y="619"/>
                  </a:lnTo>
                  <a:lnTo>
                    <a:pt x="61544" y="0"/>
                  </a:lnTo>
                  <a:lnTo>
                    <a:pt x="56352" y="2561"/>
                  </a:lnTo>
                  <a:lnTo>
                    <a:pt x="14339" y="40722"/>
                  </a:lnTo>
                  <a:lnTo>
                    <a:pt x="827" y="61032"/>
                  </a:lnTo>
                  <a:lnTo>
                    <a:pt x="0" y="64087"/>
                  </a:lnTo>
                  <a:lnTo>
                    <a:pt x="1432" y="67115"/>
                  </a:lnTo>
                  <a:lnTo>
                    <a:pt x="8317" y="73127"/>
                  </a:lnTo>
                  <a:lnTo>
                    <a:pt x="48059" y="83338"/>
                  </a:lnTo>
                  <a:lnTo>
                    <a:pt x="61802" y="91399"/>
                  </a:lnTo>
                  <a:lnTo>
                    <a:pt x="72158" y="104811"/>
                  </a:lnTo>
                  <a:lnTo>
                    <a:pt x="73351" y="109148"/>
                  </a:lnTo>
                  <a:lnTo>
                    <a:pt x="73154" y="113031"/>
                  </a:lnTo>
                  <a:lnTo>
                    <a:pt x="72030" y="116613"/>
                  </a:lnTo>
                  <a:lnTo>
                    <a:pt x="25133" y="16842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0" name="SMARTInkShape-Group64"/>
          <p:cNvGrpSpPr/>
          <p:nvPr/>
        </p:nvGrpSpPr>
        <p:grpSpPr>
          <a:xfrm>
            <a:off x="4835573" y="188626"/>
            <a:ext cx="352574" cy="361568"/>
            <a:chOff x="4835573" y="188626"/>
            <a:chExt cx="352574" cy="361568"/>
          </a:xfrm>
        </p:grpSpPr>
        <p:sp>
          <p:nvSpPr>
            <p:cNvPr id="617" name="SMARTInkShape-541"/>
            <p:cNvSpPr/>
            <p:nvPr>
              <p:custDataLst>
                <p:tags r:id="rId268"/>
              </p:custDataLst>
            </p:nvPr>
          </p:nvSpPr>
          <p:spPr>
            <a:xfrm>
              <a:off x="4835573" y="423254"/>
              <a:ext cx="153721" cy="126940"/>
            </a:xfrm>
            <a:custGeom>
              <a:avLst/>
              <a:gdLst/>
              <a:ahLst/>
              <a:cxnLst/>
              <a:rect l="0" t="0" r="0" b="0"/>
              <a:pathLst>
                <a:path w="153721" h="126940">
                  <a:moveTo>
                    <a:pt x="13246" y="32160"/>
                  </a:moveTo>
                  <a:lnTo>
                    <a:pt x="13246" y="32160"/>
                  </a:lnTo>
                  <a:lnTo>
                    <a:pt x="13246" y="36899"/>
                  </a:lnTo>
                  <a:lnTo>
                    <a:pt x="0" y="76451"/>
                  </a:lnTo>
                  <a:lnTo>
                    <a:pt x="6622" y="112940"/>
                  </a:lnTo>
                  <a:lnTo>
                    <a:pt x="8830" y="118755"/>
                  </a:lnTo>
                  <a:lnTo>
                    <a:pt x="12286" y="122632"/>
                  </a:lnTo>
                  <a:lnTo>
                    <a:pt x="21420" y="126939"/>
                  </a:lnTo>
                  <a:lnTo>
                    <a:pt x="47197" y="124625"/>
                  </a:lnTo>
                  <a:lnTo>
                    <a:pt x="70491" y="117654"/>
                  </a:lnTo>
                  <a:lnTo>
                    <a:pt x="113035" y="88119"/>
                  </a:lnTo>
                  <a:lnTo>
                    <a:pt x="139379" y="58647"/>
                  </a:lnTo>
                  <a:lnTo>
                    <a:pt x="150721" y="38903"/>
                  </a:lnTo>
                  <a:lnTo>
                    <a:pt x="153720" y="26557"/>
                  </a:lnTo>
                  <a:lnTo>
                    <a:pt x="152409" y="14456"/>
                  </a:lnTo>
                  <a:lnTo>
                    <a:pt x="150669" y="8449"/>
                  </a:lnTo>
                  <a:lnTo>
                    <a:pt x="146532" y="4446"/>
                  </a:lnTo>
                  <a:lnTo>
                    <a:pt x="134001" y="0"/>
                  </a:lnTo>
                  <a:lnTo>
                    <a:pt x="96556" y="3281"/>
                  </a:lnTo>
                  <a:lnTo>
                    <a:pt x="73540" y="6735"/>
                  </a:lnTo>
                  <a:lnTo>
                    <a:pt x="30814" y="25406"/>
                  </a:lnTo>
                  <a:lnTo>
                    <a:pt x="13712" y="34897"/>
                  </a:lnTo>
                  <a:lnTo>
                    <a:pt x="10580" y="39937"/>
                  </a:lnTo>
                  <a:lnTo>
                    <a:pt x="4316" y="6787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542"/>
            <p:cNvSpPr/>
            <p:nvPr>
              <p:custDataLst>
                <p:tags r:id="rId269"/>
              </p:custDataLst>
            </p:nvPr>
          </p:nvSpPr>
          <p:spPr>
            <a:xfrm>
              <a:off x="5054810" y="188626"/>
              <a:ext cx="124408" cy="311437"/>
            </a:xfrm>
            <a:custGeom>
              <a:avLst/>
              <a:gdLst/>
              <a:ahLst/>
              <a:cxnLst/>
              <a:rect l="0" t="0" r="0" b="0"/>
              <a:pathLst>
                <a:path w="124408" h="311437">
                  <a:moveTo>
                    <a:pt x="124407" y="16754"/>
                  </a:moveTo>
                  <a:lnTo>
                    <a:pt x="124407" y="16754"/>
                  </a:lnTo>
                  <a:lnTo>
                    <a:pt x="104013" y="4482"/>
                  </a:lnTo>
                  <a:lnTo>
                    <a:pt x="79847" y="0"/>
                  </a:lnTo>
                  <a:lnTo>
                    <a:pt x="66899" y="380"/>
                  </a:lnTo>
                  <a:lnTo>
                    <a:pt x="44860" y="6171"/>
                  </a:lnTo>
                  <a:lnTo>
                    <a:pt x="35145" y="11390"/>
                  </a:lnTo>
                  <a:lnTo>
                    <a:pt x="27520" y="22307"/>
                  </a:lnTo>
                  <a:lnTo>
                    <a:pt x="6331" y="61144"/>
                  </a:lnTo>
                  <a:lnTo>
                    <a:pt x="1448" y="84257"/>
                  </a:lnTo>
                  <a:lnTo>
                    <a:pt x="0" y="121203"/>
                  </a:lnTo>
                  <a:lnTo>
                    <a:pt x="565" y="160592"/>
                  </a:lnTo>
                  <a:lnTo>
                    <a:pt x="6496" y="198479"/>
                  </a:lnTo>
                  <a:lnTo>
                    <a:pt x="10428" y="226703"/>
                  </a:lnTo>
                  <a:lnTo>
                    <a:pt x="18336" y="268380"/>
                  </a:lnTo>
                  <a:lnTo>
                    <a:pt x="35111" y="31143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543"/>
            <p:cNvSpPr/>
            <p:nvPr>
              <p:custDataLst>
                <p:tags r:id="rId270"/>
              </p:custDataLst>
            </p:nvPr>
          </p:nvSpPr>
          <p:spPr>
            <a:xfrm>
              <a:off x="5004410" y="428625"/>
              <a:ext cx="183737" cy="17859"/>
            </a:xfrm>
            <a:custGeom>
              <a:avLst/>
              <a:gdLst/>
              <a:ahLst/>
              <a:cxnLst/>
              <a:rect l="0" t="0" r="0" b="0"/>
              <a:pathLst>
                <a:path w="183737" h="17859">
                  <a:moveTo>
                    <a:pt x="5143" y="0"/>
                  </a:moveTo>
                  <a:lnTo>
                    <a:pt x="5143" y="0"/>
                  </a:lnTo>
                  <a:lnTo>
                    <a:pt x="0" y="0"/>
                  </a:lnTo>
                  <a:lnTo>
                    <a:pt x="36543" y="2643"/>
                  </a:lnTo>
                  <a:lnTo>
                    <a:pt x="75727" y="12428"/>
                  </a:lnTo>
                  <a:lnTo>
                    <a:pt x="117339" y="16249"/>
                  </a:lnTo>
                  <a:lnTo>
                    <a:pt x="183736" y="1785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5" name="SMARTInkShape-Group65"/>
          <p:cNvGrpSpPr/>
          <p:nvPr/>
        </p:nvGrpSpPr>
        <p:grpSpPr>
          <a:xfrm>
            <a:off x="2920007" y="254038"/>
            <a:ext cx="4654619" cy="603213"/>
            <a:chOff x="2920007" y="254038"/>
            <a:chExt cx="4654619" cy="603213"/>
          </a:xfrm>
        </p:grpSpPr>
        <p:sp>
          <p:nvSpPr>
            <p:cNvPr id="621" name="SMARTInkShape-544"/>
            <p:cNvSpPr/>
            <p:nvPr>
              <p:custDataLst>
                <p:tags r:id="rId254"/>
              </p:custDataLst>
            </p:nvPr>
          </p:nvSpPr>
          <p:spPr>
            <a:xfrm>
              <a:off x="5590583" y="348255"/>
              <a:ext cx="17260" cy="214316"/>
            </a:xfrm>
            <a:custGeom>
              <a:avLst/>
              <a:gdLst/>
              <a:ahLst/>
              <a:cxnLst/>
              <a:rect l="0" t="0" r="0" b="0"/>
              <a:pathLst>
                <a:path w="17260" h="214316">
                  <a:moveTo>
                    <a:pt x="17259" y="0"/>
                  </a:moveTo>
                  <a:lnTo>
                    <a:pt x="17259" y="0"/>
                  </a:lnTo>
                  <a:lnTo>
                    <a:pt x="11123" y="24366"/>
                  </a:lnTo>
                  <a:lnTo>
                    <a:pt x="8165" y="66090"/>
                  </a:lnTo>
                  <a:lnTo>
                    <a:pt x="2439" y="108330"/>
                  </a:lnTo>
                  <a:lnTo>
                    <a:pt x="0" y="152919"/>
                  </a:lnTo>
                  <a:lnTo>
                    <a:pt x="8331" y="21431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545"/>
            <p:cNvSpPr/>
            <p:nvPr>
              <p:custDataLst>
                <p:tags r:id="rId255"/>
              </p:custDataLst>
            </p:nvPr>
          </p:nvSpPr>
          <p:spPr>
            <a:xfrm>
              <a:off x="5572125" y="268175"/>
              <a:ext cx="193850" cy="222957"/>
            </a:xfrm>
            <a:custGeom>
              <a:avLst/>
              <a:gdLst/>
              <a:ahLst/>
              <a:cxnLst/>
              <a:rect l="0" t="0" r="0" b="0"/>
              <a:pathLst>
                <a:path w="193850" h="222957">
                  <a:moveTo>
                    <a:pt x="0" y="62223"/>
                  </a:moveTo>
                  <a:lnTo>
                    <a:pt x="0" y="62223"/>
                  </a:lnTo>
                  <a:lnTo>
                    <a:pt x="0" y="57482"/>
                  </a:lnTo>
                  <a:lnTo>
                    <a:pt x="16781" y="37063"/>
                  </a:lnTo>
                  <a:lnTo>
                    <a:pt x="40721" y="14629"/>
                  </a:lnTo>
                  <a:lnTo>
                    <a:pt x="62996" y="4574"/>
                  </a:lnTo>
                  <a:lnTo>
                    <a:pt x="96742" y="673"/>
                  </a:lnTo>
                  <a:lnTo>
                    <a:pt x="133505" y="0"/>
                  </a:lnTo>
                  <a:lnTo>
                    <a:pt x="155578" y="1826"/>
                  </a:lnTo>
                  <a:lnTo>
                    <a:pt x="178167" y="13018"/>
                  </a:lnTo>
                  <a:lnTo>
                    <a:pt x="187664" y="19847"/>
                  </a:lnTo>
                  <a:lnTo>
                    <a:pt x="192547" y="28837"/>
                  </a:lnTo>
                  <a:lnTo>
                    <a:pt x="193849" y="34012"/>
                  </a:lnTo>
                  <a:lnTo>
                    <a:pt x="190941" y="55516"/>
                  </a:lnTo>
                  <a:lnTo>
                    <a:pt x="180075" y="88457"/>
                  </a:lnTo>
                  <a:lnTo>
                    <a:pt x="149452" y="126030"/>
                  </a:lnTo>
                  <a:lnTo>
                    <a:pt x="109492" y="166904"/>
                  </a:lnTo>
                  <a:lnTo>
                    <a:pt x="84697" y="186503"/>
                  </a:lnTo>
                  <a:lnTo>
                    <a:pt x="35717" y="22295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546"/>
            <p:cNvSpPr/>
            <p:nvPr>
              <p:custDataLst>
                <p:tags r:id="rId256"/>
              </p:custDataLst>
            </p:nvPr>
          </p:nvSpPr>
          <p:spPr>
            <a:xfrm>
              <a:off x="5733239" y="445867"/>
              <a:ext cx="142494" cy="137446"/>
            </a:xfrm>
            <a:custGeom>
              <a:avLst/>
              <a:gdLst/>
              <a:ahLst/>
              <a:cxnLst/>
              <a:rect l="0" t="0" r="0" b="0"/>
              <a:pathLst>
                <a:path w="142494" h="137446">
                  <a:moveTo>
                    <a:pt x="17478" y="9547"/>
                  </a:moveTo>
                  <a:lnTo>
                    <a:pt x="17478" y="9547"/>
                  </a:lnTo>
                  <a:lnTo>
                    <a:pt x="22220" y="23766"/>
                  </a:lnTo>
                  <a:lnTo>
                    <a:pt x="21901" y="38685"/>
                  </a:lnTo>
                  <a:lnTo>
                    <a:pt x="11925" y="79308"/>
                  </a:lnTo>
                  <a:lnTo>
                    <a:pt x="3941" y="122880"/>
                  </a:lnTo>
                  <a:lnTo>
                    <a:pt x="473" y="137397"/>
                  </a:lnTo>
                  <a:lnTo>
                    <a:pt x="188" y="137445"/>
                  </a:lnTo>
                  <a:lnTo>
                    <a:pt x="0" y="136485"/>
                  </a:lnTo>
                  <a:lnTo>
                    <a:pt x="9383" y="98606"/>
                  </a:lnTo>
                  <a:lnTo>
                    <a:pt x="29679" y="55156"/>
                  </a:lnTo>
                  <a:lnTo>
                    <a:pt x="42481" y="34526"/>
                  </a:lnTo>
                  <a:lnTo>
                    <a:pt x="80927" y="3746"/>
                  </a:lnTo>
                  <a:lnTo>
                    <a:pt x="88552" y="719"/>
                  </a:lnTo>
                  <a:lnTo>
                    <a:pt x="102314" y="0"/>
                  </a:lnTo>
                  <a:lnTo>
                    <a:pt x="142493" y="2740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547"/>
            <p:cNvSpPr/>
            <p:nvPr>
              <p:custDataLst>
                <p:tags r:id="rId257"/>
              </p:custDataLst>
            </p:nvPr>
          </p:nvSpPr>
          <p:spPr>
            <a:xfrm>
              <a:off x="5961932" y="473273"/>
              <a:ext cx="63365" cy="108016"/>
            </a:xfrm>
            <a:custGeom>
              <a:avLst/>
              <a:gdLst/>
              <a:ahLst/>
              <a:cxnLst/>
              <a:rect l="0" t="0" r="0" b="0"/>
              <a:pathLst>
                <a:path w="63365" h="108016">
                  <a:moveTo>
                    <a:pt x="29887" y="35717"/>
                  </a:moveTo>
                  <a:lnTo>
                    <a:pt x="29887" y="35717"/>
                  </a:lnTo>
                  <a:lnTo>
                    <a:pt x="25147" y="30978"/>
                  </a:lnTo>
                  <a:lnTo>
                    <a:pt x="23749" y="30574"/>
                  </a:lnTo>
                  <a:lnTo>
                    <a:pt x="22820" y="31296"/>
                  </a:lnTo>
                  <a:lnTo>
                    <a:pt x="5799" y="72145"/>
                  </a:lnTo>
                  <a:lnTo>
                    <a:pt x="0" y="85310"/>
                  </a:lnTo>
                  <a:lnTo>
                    <a:pt x="40" y="91599"/>
                  </a:lnTo>
                  <a:lnTo>
                    <a:pt x="5377" y="103881"/>
                  </a:lnTo>
                  <a:lnTo>
                    <a:pt x="8586" y="106956"/>
                  </a:lnTo>
                  <a:lnTo>
                    <a:pt x="11718" y="108015"/>
                  </a:lnTo>
                  <a:lnTo>
                    <a:pt x="18836" y="106546"/>
                  </a:lnTo>
                  <a:lnTo>
                    <a:pt x="28612" y="102585"/>
                  </a:lnTo>
                  <a:lnTo>
                    <a:pt x="45274" y="80555"/>
                  </a:lnTo>
                  <a:lnTo>
                    <a:pt x="58038" y="58375"/>
                  </a:lnTo>
                  <a:lnTo>
                    <a:pt x="63364" y="29752"/>
                  </a:lnTo>
                  <a:lnTo>
                    <a:pt x="60201" y="5618"/>
                  </a:lnTo>
                  <a:lnTo>
                    <a:pt x="56050" y="767"/>
                  </a:lnTo>
                  <a:lnTo>
                    <a:pt x="12028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548"/>
            <p:cNvSpPr/>
            <p:nvPr>
              <p:custDataLst>
                <p:tags r:id="rId258"/>
              </p:custDataLst>
            </p:nvPr>
          </p:nvSpPr>
          <p:spPr>
            <a:xfrm>
              <a:off x="6064232" y="254038"/>
              <a:ext cx="222269" cy="302414"/>
            </a:xfrm>
            <a:custGeom>
              <a:avLst/>
              <a:gdLst/>
              <a:ahLst/>
              <a:cxnLst/>
              <a:rect l="0" t="0" r="0" b="0"/>
              <a:pathLst>
                <a:path w="222269" h="302414">
                  <a:moveTo>
                    <a:pt x="106182" y="219235"/>
                  </a:moveTo>
                  <a:lnTo>
                    <a:pt x="106182" y="219235"/>
                  </a:lnTo>
                  <a:lnTo>
                    <a:pt x="106182" y="209753"/>
                  </a:lnTo>
                  <a:lnTo>
                    <a:pt x="103536" y="202454"/>
                  </a:lnTo>
                  <a:lnTo>
                    <a:pt x="101441" y="199118"/>
                  </a:lnTo>
                  <a:lnTo>
                    <a:pt x="98060" y="197886"/>
                  </a:lnTo>
                  <a:lnTo>
                    <a:pt x="89012" y="199163"/>
                  </a:lnTo>
                  <a:lnTo>
                    <a:pt x="68022" y="205460"/>
                  </a:lnTo>
                  <a:lnTo>
                    <a:pt x="26150" y="237686"/>
                  </a:lnTo>
                  <a:lnTo>
                    <a:pt x="10149" y="253034"/>
                  </a:lnTo>
                  <a:lnTo>
                    <a:pt x="3968" y="264352"/>
                  </a:lnTo>
                  <a:lnTo>
                    <a:pt x="0" y="287789"/>
                  </a:lnTo>
                  <a:lnTo>
                    <a:pt x="1661" y="292718"/>
                  </a:lnTo>
                  <a:lnTo>
                    <a:pt x="8796" y="300841"/>
                  </a:lnTo>
                  <a:lnTo>
                    <a:pt x="13476" y="302413"/>
                  </a:lnTo>
                  <a:lnTo>
                    <a:pt x="23969" y="301513"/>
                  </a:lnTo>
                  <a:lnTo>
                    <a:pt x="35246" y="292514"/>
                  </a:lnTo>
                  <a:lnTo>
                    <a:pt x="52753" y="276004"/>
                  </a:lnTo>
                  <a:lnTo>
                    <a:pt x="58655" y="271964"/>
                  </a:lnTo>
                  <a:lnTo>
                    <a:pt x="88335" y="228739"/>
                  </a:lnTo>
                  <a:lnTo>
                    <a:pt x="108831" y="196253"/>
                  </a:lnTo>
                  <a:lnTo>
                    <a:pt x="128462" y="160500"/>
                  </a:lnTo>
                  <a:lnTo>
                    <a:pt x="148727" y="121752"/>
                  </a:lnTo>
                  <a:lnTo>
                    <a:pt x="165972" y="84957"/>
                  </a:lnTo>
                  <a:lnTo>
                    <a:pt x="183440" y="48475"/>
                  </a:lnTo>
                  <a:lnTo>
                    <a:pt x="208442" y="5009"/>
                  </a:lnTo>
                  <a:lnTo>
                    <a:pt x="211162" y="0"/>
                  </a:lnTo>
                  <a:lnTo>
                    <a:pt x="191843" y="38964"/>
                  </a:lnTo>
                  <a:lnTo>
                    <a:pt x="170206" y="82250"/>
                  </a:lnTo>
                  <a:lnTo>
                    <a:pt x="158114" y="125398"/>
                  </a:lnTo>
                  <a:lnTo>
                    <a:pt x="152989" y="161665"/>
                  </a:lnTo>
                  <a:lnTo>
                    <a:pt x="146729" y="200743"/>
                  </a:lnTo>
                  <a:lnTo>
                    <a:pt x="148069" y="234261"/>
                  </a:lnTo>
                  <a:lnTo>
                    <a:pt x="154751" y="253561"/>
                  </a:lnTo>
                  <a:lnTo>
                    <a:pt x="184178" y="287834"/>
                  </a:lnTo>
                  <a:lnTo>
                    <a:pt x="222268" y="29960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549"/>
            <p:cNvSpPr/>
            <p:nvPr>
              <p:custDataLst>
                <p:tags r:id="rId259"/>
              </p:custDataLst>
            </p:nvPr>
          </p:nvSpPr>
          <p:spPr>
            <a:xfrm>
              <a:off x="6349743" y="482202"/>
              <a:ext cx="88561" cy="68812"/>
            </a:xfrm>
            <a:custGeom>
              <a:avLst/>
              <a:gdLst/>
              <a:ahLst/>
              <a:cxnLst/>
              <a:rect l="0" t="0" r="0" b="0"/>
              <a:pathLst>
                <a:path w="88561" h="68812">
                  <a:moveTo>
                    <a:pt x="17124" y="0"/>
                  </a:moveTo>
                  <a:lnTo>
                    <a:pt x="17124" y="0"/>
                  </a:lnTo>
                  <a:lnTo>
                    <a:pt x="7641" y="9481"/>
                  </a:lnTo>
                  <a:lnTo>
                    <a:pt x="2987" y="19427"/>
                  </a:lnTo>
                  <a:lnTo>
                    <a:pt x="0" y="46722"/>
                  </a:lnTo>
                  <a:lnTo>
                    <a:pt x="2237" y="58137"/>
                  </a:lnTo>
                  <a:lnTo>
                    <a:pt x="4223" y="62572"/>
                  </a:lnTo>
                  <a:lnTo>
                    <a:pt x="8523" y="65527"/>
                  </a:lnTo>
                  <a:lnTo>
                    <a:pt x="21239" y="68811"/>
                  </a:lnTo>
                  <a:lnTo>
                    <a:pt x="26813" y="67701"/>
                  </a:lnTo>
                  <a:lnTo>
                    <a:pt x="35650" y="61178"/>
                  </a:lnTo>
                  <a:lnTo>
                    <a:pt x="88560" y="892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550"/>
            <p:cNvSpPr/>
            <p:nvPr>
              <p:custDataLst>
                <p:tags r:id="rId260"/>
              </p:custDataLst>
            </p:nvPr>
          </p:nvSpPr>
          <p:spPr>
            <a:xfrm>
              <a:off x="6506526" y="450268"/>
              <a:ext cx="101442" cy="109627"/>
            </a:xfrm>
            <a:custGeom>
              <a:avLst/>
              <a:gdLst/>
              <a:ahLst/>
              <a:cxnLst/>
              <a:rect l="0" t="0" r="0" b="0"/>
              <a:pathLst>
                <a:path w="101442" h="109627">
                  <a:moveTo>
                    <a:pt x="83583" y="5146"/>
                  </a:moveTo>
                  <a:lnTo>
                    <a:pt x="83583" y="5146"/>
                  </a:lnTo>
                  <a:lnTo>
                    <a:pt x="78841" y="404"/>
                  </a:lnTo>
                  <a:lnTo>
                    <a:pt x="76454" y="0"/>
                  </a:lnTo>
                  <a:lnTo>
                    <a:pt x="73870" y="722"/>
                  </a:lnTo>
                  <a:lnTo>
                    <a:pt x="37297" y="21539"/>
                  </a:lnTo>
                  <a:lnTo>
                    <a:pt x="28913" y="25004"/>
                  </a:lnTo>
                  <a:lnTo>
                    <a:pt x="16951" y="36790"/>
                  </a:lnTo>
                  <a:lnTo>
                    <a:pt x="1189" y="63871"/>
                  </a:lnTo>
                  <a:lnTo>
                    <a:pt x="0" y="78871"/>
                  </a:lnTo>
                  <a:lnTo>
                    <a:pt x="2779" y="93475"/>
                  </a:lnTo>
                  <a:lnTo>
                    <a:pt x="7321" y="103273"/>
                  </a:lnTo>
                  <a:lnTo>
                    <a:pt x="12896" y="106283"/>
                  </a:lnTo>
                  <a:lnTo>
                    <a:pt x="29678" y="109626"/>
                  </a:lnTo>
                  <a:lnTo>
                    <a:pt x="56695" y="106768"/>
                  </a:lnTo>
                  <a:lnTo>
                    <a:pt x="101441" y="85513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551"/>
            <p:cNvSpPr/>
            <p:nvPr>
              <p:custDataLst>
                <p:tags r:id="rId261"/>
              </p:custDataLst>
            </p:nvPr>
          </p:nvSpPr>
          <p:spPr>
            <a:xfrm>
              <a:off x="6759771" y="267889"/>
              <a:ext cx="44651" cy="276822"/>
            </a:xfrm>
            <a:custGeom>
              <a:avLst/>
              <a:gdLst/>
              <a:ahLst/>
              <a:cxnLst/>
              <a:rect l="0" t="0" r="0" b="0"/>
              <a:pathLst>
                <a:path w="44651" h="276822">
                  <a:moveTo>
                    <a:pt x="44650" y="0"/>
                  </a:moveTo>
                  <a:lnTo>
                    <a:pt x="44650" y="0"/>
                  </a:lnTo>
                  <a:lnTo>
                    <a:pt x="39910" y="0"/>
                  </a:lnTo>
                  <a:lnTo>
                    <a:pt x="34935" y="7939"/>
                  </a:lnTo>
                  <a:lnTo>
                    <a:pt x="30409" y="21386"/>
                  </a:lnTo>
                  <a:lnTo>
                    <a:pt x="24859" y="59566"/>
                  </a:lnTo>
                  <a:lnTo>
                    <a:pt x="14503" y="100072"/>
                  </a:lnTo>
                  <a:lnTo>
                    <a:pt x="5840" y="135044"/>
                  </a:lnTo>
                  <a:lnTo>
                    <a:pt x="1733" y="172085"/>
                  </a:lnTo>
                  <a:lnTo>
                    <a:pt x="230" y="215317"/>
                  </a:lnTo>
                  <a:lnTo>
                    <a:pt x="0" y="27682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552"/>
            <p:cNvSpPr/>
            <p:nvPr>
              <p:custDataLst>
                <p:tags r:id="rId262"/>
              </p:custDataLst>
            </p:nvPr>
          </p:nvSpPr>
          <p:spPr>
            <a:xfrm>
              <a:off x="6661546" y="392906"/>
              <a:ext cx="187525" cy="53578"/>
            </a:xfrm>
            <a:custGeom>
              <a:avLst/>
              <a:gdLst/>
              <a:ahLst/>
              <a:cxnLst/>
              <a:rect l="0" t="0" r="0" b="0"/>
              <a:pathLst>
                <a:path w="187525" h="53578">
                  <a:moveTo>
                    <a:pt x="0" y="53577"/>
                  </a:moveTo>
                  <a:lnTo>
                    <a:pt x="0" y="53577"/>
                  </a:lnTo>
                  <a:lnTo>
                    <a:pt x="0" y="44096"/>
                  </a:lnTo>
                  <a:lnTo>
                    <a:pt x="2975" y="40311"/>
                  </a:lnTo>
                  <a:lnTo>
                    <a:pt x="46767" y="19285"/>
                  </a:lnTo>
                  <a:lnTo>
                    <a:pt x="87831" y="11996"/>
                  </a:lnTo>
                  <a:lnTo>
                    <a:pt x="128731" y="3398"/>
                  </a:lnTo>
                  <a:lnTo>
                    <a:pt x="187524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553"/>
            <p:cNvSpPr/>
            <p:nvPr>
              <p:custDataLst>
                <p:tags r:id="rId263"/>
              </p:custDataLst>
            </p:nvPr>
          </p:nvSpPr>
          <p:spPr>
            <a:xfrm>
              <a:off x="6939608" y="473273"/>
              <a:ext cx="7689" cy="35718"/>
            </a:xfrm>
            <a:custGeom>
              <a:avLst/>
              <a:gdLst/>
              <a:ahLst/>
              <a:cxnLst/>
              <a:rect l="0" t="0" r="0" b="0"/>
              <a:pathLst>
                <a:path w="7689" h="35718">
                  <a:moveTo>
                    <a:pt x="7688" y="0"/>
                  </a:moveTo>
                  <a:lnTo>
                    <a:pt x="7688" y="0"/>
                  </a:lnTo>
                  <a:lnTo>
                    <a:pt x="621" y="16781"/>
                  </a:lnTo>
                  <a:lnTo>
                    <a:pt x="0" y="20116"/>
                  </a:lnTo>
                  <a:lnTo>
                    <a:pt x="579" y="23332"/>
                  </a:lnTo>
                  <a:lnTo>
                    <a:pt x="7688" y="3571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554"/>
            <p:cNvSpPr/>
            <p:nvPr>
              <p:custDataLst>
                <p:tags r:id="rId264"/>
              </p:custDataLst>
            </p:nvPr>
          </p:nvSpPr>
          <p:spPr>
            <a:xfrm>
              <a:off x="6991945" y="357185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8930" y="8930"/>
                  </a:moveTo>
                  <a:lnTo>
                    <a:pt x="8930" y="893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555"/>
            <p:cNvSpPr/>
            <p:nvPr>
              <p:custDataLst>
                <p:tags r:id="rId265"/>
              </p:custDataLst>
            </p:nvPr>
          </p:nvSpPr>
          <p:spPr>
            <a:xfrm>
              <a:off x="7036592" y="436682"/>
              <a:ext cx="104845" cy="95772"/>
            </a:xfrm>
            <a:custGeom>
              <a:avLst/>
              <a:gdLst/>
              <a:ahLst/>
              <a:cxnLst/>
              <a:rect l="0" t="0" r="0" b="0"/>
              <a:pathLst>
                <a:path w="104845" h="95772">
                  <a:moveTo>
                    <a:pt x="8929" y="54449"/>
                  </a:moveTo>
                  <a:lnTo>
                    <a:pt x="8929" y="54449"/>
                  </a:lnTo>
                  <a:lnTo>
                    <a:pt x="9922" y="76810"/>
                  </a:lnTo>
                  <a:lnTo>
                    <a:pt x="13672" y="87868"/>
                  </a:lnTo>
                  <a:lnTo>
                    <a:pt x="17051" y="91612"/>
                  </a:lnTo>
                  <a:lnTo>
                    <a:pt x="26100" y="95771"/>
                  </a:lnTo>
                  <a:lnTo>
                    <a:pt x="47091" y="93373"/>
                  </a:lnTo>
                  <a:lnTo>
                    <a:pt x="67420" y="86377"/>
                  </a:lnTo>
                  <a:lnTo>
                    <a:pt x="79906" y="72938"/>
                  </a:lnTo>
                  <a:lnTo>
                    <a:pt x="99349" y="36714"/>
                  </a:lnTo>
                  <a:lnTo>
                    <a:pt x="104844" y="19320"/>
                  </a:lnTo>
                  <a:lnTo>
                    <a:pt x="103483" y="8739"/>
                  </a:lnTo>
                  <a:lnTo>
                    <a:pt x="101731" y="3141"/>
                  </a:lnTo>
                  <a:lnTo>
                    <a:pt x="97588" y="398"/>
                  </a:lnTo>
                  <a:lnTo>
                    <a:pt x="85043" y="0"/>
                  </a:lnTo>
                  <a:lnTo>
                    <a:pt x="46736" y="10470"/>
                  </a:lnTo>
                  <a:lnTo>
                    <a:pt x="0" y="4552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556"/>
            <p:cNvSpPr/>
            <p:nvPr>
              <p:custDataLst>
                <p:tags r:id="rId266"/>
              </p:custDataLst>
            </p:nvPr>
          </p:nvSpPr>
          <p:spPr>
            <a:xfrm>
              <a:off x="7260303" y="419695"/>
              <a:ext cx="314323" cy="250031"/>
            </a:xfrm>
            <a:custGeom>
              <a:avLst/>
              <a:gdLst/>
              <a:ahLst/>
              <a:cxnLst/>
              <a:rect l="0" t="0" r="0" b="0"/>
              <a:pathLst>
                <a:path w="314323" h="250031">
                  <a:moveTo>
                    <a:pt x="8461" y="0"/>
                  </a:moveTo>
                  <a:lnTo>
                    <a:pt x="8461" y="0"/>
                  </a:lnTo>
                  <a:lnTo>
                    <a:pt x="13201" y="4738"/>
                  </a:lnTo>
                  <a:lnTo>
                    <a:pt x="15528" y="12359"/>
                  </a:lnTo>
                  <a:lnTo>
                    <a:pt x="15572" y="24343"/>
                  </a:lnTo>
                  <a:lnTo>
                    <a:pt x="7513" y="61730"/>
                  </a:lnTo>
                  <a:lnTo>
                    <a:pt x="0" y="100111"/>
                  </a:lnTo>
                  <a:lnTo>
                    <a:pt x="2386" y="106670"/>
                  </a:lnTo>
                  <a:lnTo>
                    <a:pt x="4410" y="109809"/>
                  </a:lnTo>
                  <a:lnTo>
                    <a:pt x="6754" y="110907"/>
                  </a:lnTo>
                  <a:lnTo>
                    <a:pt x="9305" y="110650"/>
                  </a:lnTo>
                  <a:lnTo>
                    <a:pt x="48467" y="88036"/>
                  </a:lnTo>
                  <a:lnTo>
                    <a:pt x="92652" y="65233"/>
                  </a:lnTo>
                  <a:lnTo>
                    <a:pt x="132469" y="42615"/>
                  </a:lnTo>
                  <a:lnTo>
                    <a:pt x="173253" y="24326"/>
                  </a:lnTo>
                  <a:lnTo>
                    <a:pt x="206707" y="13000"/>
                  </a:lnTo>
                  <a:lnTo>
                    <a:pt x="240063" y="10135"/>
                  </a:lnTo>
                  <a:lnTo>
                    <a:pt x="277946" y="10277"/>
                  </a:lnTo>
                  <a:lnTo>
                    <a:pt x="295583" y="13829"/>
                  </a:lnTo>
                  <a:lnTo>
                    <a:pt x="302071" y="18149"/>
                  </a:lnTo>
                  <a:lnTo>
                    <a:pt x="311926" y="30886"/>
                  </a:lnTo>
                  <a:lnTo>
                    <a:pt x="314322" y="49113"/>
                  </a:lnTo>
                  <a:lnTo>
                    <a:pt x="311086" y="70446"/>
                  </a:lnTo>
                  <a:lnTo>
                    <a:pt x="295486" y="113831"/>
                  </a:lnTo>
                  <a:lnTo>
                    <a:pt x="277815" y="156099"/>
                  </a:lnTo>
                  <a:lnTo>
                    <a:pt x="265760" y="195631"/>
                  </a:lnTo>
                  <a:lnTo>
                    <a:pt x="258493" y="25003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557"/>
            <p:cNvSpPr/>
            <p:nvPr>
              <p:custDataLst>
                <p:tags r:id="rId267"/>
              </p:custDataLst>
            </p:nvPr>
          </p:nvSpPr>
          <p:spPr>
            <a:xfrm>
              <a:off x="2920007" y="736272"/>
              <a:ext cx="4339829" cy="120979"/>
            </a:xfrm>
            <a:custGeom>
              <a:avLst/>
              <a:gdLst/>
              <a:ahLst/>
              <a:cxnLst/>
              <a:rect l="0" t="0" r="0" b="0"/>
              <a:pathLst>
                <a:path w="4339829" h="120979">
                  <a:moveTo>
                    <a:pt x="4339828" y="120978"/>
                  </a:moveTo>
                  <a:lnTo>
                    <a:pt x="4339828" y="120978"/>
                  </a:lnTo>
                  <a:lnTo>
                    <a:pt x="4297164" y="116237"/>
                  </a:lnTo>
                  <a:lnTo>
                    <a:pt x="4260343" y="113910"/>
                  </a:lnTo>
                  <a:lnTo>
                    <a:pt x="4225125" y="112875"/>
                  </a:lnTo>
                  <a:lnTo>
                    <a:pt x="4192937" y="112416"/>
                  </a:lnTo>
                  <a:lnTo>
                    <a:pt x="4159450" y="112210"/>
                  </a:lnTo>
                  <a:lnTo>
                    <a:pt x="4125714" y="111128"/>
                  </a:lnTo>
                  <a:lnTo>
                    <a:pt x="4094185" y="107339"/>
                  </a:lnTo>
                  <a:lnTo>
                    <a:pt x="4060990" y="104993"/>
                  </a:lnTo>
                  <a:lnTo>
                    <a:pt x="4027382" y="103952"/>
                  </a:lnTo>
                  <a:lnTo>
                    <a:pt x="3995911" y="103489"/>
                  </a:lnTo>
                  <a:lnTo>
                    <a:pt x="3962741" y="103281"/>
                  </a:lnTo>
                  <a:lnTo>
                    <a:pt x="3928157" y="103191"/>
                  </a:lnTo>
                  <a:lnTo>
                    <a:pt x="3892939" y="103150"/>
                  </a:lnTo>
                  <a:lnTo>
                    <a:pt x="3857445" y="103131"/>
                  </a:lnTo>
                  <a:lnTo>
                    <a:pt x="3821827" y="102130"/>
                  </a:lnTo>
                  <a:lnTo>
                    <a:pt x="3786151" y="98381"/>
                  </a:lnTo>
                  <a:lnTo>
                    <a:pt x="3750454" y="98696"/>
                  </a:lnTo>
                  <a:lnTo>
                    <a:pt x="3714743" y="100159"/>
                  </a:lnTo>
                  <a:lnTo>
                    <a:pt x="3679028" y="97504"/>
                  </a:lnTo>
                  <a:lnTo>
                    <a:pt x="3640666" y="95662"/>
                  </a:lnTo>
                  <a:lnTo>
                    <a:pt x="3601456" y="94841"/>
                  </a:lnTo>
                  <a:lnTo>
                    <a:pt x="3564186" y="94480"/>
                  </a:lnTo>
                  <a:lnTo>
                    <a:pt x="3527776" y="94317"/>
                  </a:lnTo>
                  <a:lnTo>
                    <a:pt x="3490759" y="94246"/>
                  </a:lnTo>
                  <a:lnTo>
                    <a:pt x="3451158" y="94214"/>
                  </a:lnTo>
                  <a:lnTo>
                    <a:pt x="3410405" y="94199"/>
                  </a:lnTo>
                  <a:lnTo>
                    <a:pt x="3370133" y="94193"/>
                  </a:lnTo>
                  <a:lnTo>
                    <a:pt x="3332391" y="94190"/>
                  </a:lnTo>
                  <a:lnTo>
                    <a:pt x="3293128" y="94189"/>
                  </a:lnTo>
                  <a:lnTo>
                    <a:pt x="3253519" y="94189"/>
                  </a:lnTo>
                  <a:lnTo>
                    <a:pt x="3216071" y="94189"/>
                  </a:lnTo>
                  <a:lnTo>
                    <a:pt x="3176937" y="94189"/>
                  </a:lnTo>
                  <a:lnTo>
                    <a:pt x="3137386" y="94186"/>
                  </a:lnTo>
                  <a:lnTo>
                    <a:pt x="3099965" y="94186"/>
                  </a:lnTo>
                  <a:lnTo>
                    <a:pt x="3060843" y="94186"/>
                  </a:lnTo>
                  <a:lnTo>
                    <a:pt x="3021297" y="94186"/>
                  </a:lnTo>
                  <a:lnTo>
                    <a:pt x="2983876" y="94186"/>
                  </a:lnTo>
                  <a:lnTo>
                    <a:pt x="2944755" y="94186"/>
                  </a:lnTo>
                  <a:lnTo>
                    <a:pt x="2905210" y="95181"/>
                  </a:lnTo>
                  <a:lnTo>
                    <a:pt x="2867790" y="98927"/>
                  </a:lnTo>
                  <a:lnTo>
                    <a:pt x="2828670" y="98609"/>
                  </a:lnTo>
                  <a:lnTo>
                    <a:pt x="2789124" y="97146"/>
                  </a:lnTo>
                  <a:lnTo>
                    <a:pt x="2751704" y="99800"/>
                  </a:lnTo>
                  <a:lnTo>
                    <a:pt x="2712584" y="101644"/>
                  </a:lnTo>
                  <a:lnTo>
                    <a:pt x="2673038" y="102463"/>
                  </a:lnTo>
                  <a:lnTo>
                    <a:pt x="2635619" y="102826"/>
                  </a:lnTo>
                  <a:lnTo>
                    <a:pt x="2596498" y="102988"/>
                  </a:lnTo>
                  <a:lnTo>
                    <a:pt x="2556952" y="103060"/>
                  </a:lnTo>
                  <a:lnTo>
                    <a:pt x="2519533" y="103093"/>
                  </a:lnTo>
                  <a:lnTo>
                    <a:pt x="2480411" y="103106"/>
                  </a:lnTo>
                  <a:lnTo>
                    <a:pt x="2440866" y="103113"/>
                  </a:lnTo>
                  <a:lnTo>
                    <a:pt x="2403447" y="103116"/>
                  </a:lnTo>
                  <a:lnTo>
                    <a:pt x="2364327" y="103116"/>
                  </a:lnTo>
                  <a:lnTo>
                    <a:pt x="2323788" y="104110"/>
                  </a:lnTo>
                  <a:lnTo>
                    <a:pt x="2282621" y="107856"/>
                  </a:lnTo>
                  <a:lnTo>
                    <a:pt x="2241172" y="110186"/>
                  </a:lnTo>
                  <a:lnTo>
                    <a:pt x="2200592" y="111219"/>
                  </a:lnTo>
                  <a:lnTo>
                    <a:pt x="2162711" y="111680"/>
                  </a:lnTo>
                  <a:lnTo>
                    <a:pt x="2123388" y="111883"/>
                  </a:lnTo>
                  <a:lnTo>
                    <a:pt x="2082758" y="111973"/>
                  </a:lnTo>
                  <a:lnTo>
                    <a:pt x="2041551" y="112016"/>
                  </a:lnTo>
                  <a:lnTo>
                    <a:pt x="2000086" y="112033"/>
                  </a:lnTo>
                  <a:lnTo>
                    <a:pt x="1958505" y="113034"/>
                  </a:lnTo>
                  <a:lnTo>
                    <a:pt x="1916874" y="116785"/>
                  </a:lnTo>
                  <a:lnTo>
                    <a:pt x="1877866" y="119112"/>
                  </a:lnTo>
                  <a:lnTo>
                    <a:pt x="1839693" y="120148"/>
                  </a:lnTo>
                  <a:lnTo>
                    <a:pt x="1799577" y="120609"/>
                  </a:lnTo>
                  <a:lnTo>
                    <a:pt x="1758596" y="120812"/>
                  </a:lnTo>
                  <a:lnTo>
                    <a:pt x="1718223" y="120905"/>
                  </a:lnTo>
                  <a:lnTo>
                    <a:pt x="1680435" y="120943"/>
                  </a:lnTo>
                  <a:lnTo>
                    <a:pt x="1641152" y="118317"/>
                  </a:lnTo>
                  <a:lnTo>
                    <a:pt x="1601534" y="114833"/>
                  </a:lnTo>
                  <a:lnTo>
                    <a:pt x="1564082" y="113286"/>
                  </a:lnTo>
                  <a:lnTo>
                    <a:pt x="1524948" y="112597"/>
                  </a:lnTo>
                  <a:lnTo>
                    <a:pt x="1485395" y="111300"/>
                  </a:lnTo>
                  <a:lnTo>
                    <a:pt x="1447972" y="107416"/>
                  </a:lnTo>
                  <a:lnTo>
                    <a:pt x="1408850" y="105028"/>
                  </a:lnTo>
                  <a:lnTo>
                    <a:pt x="1369304" y="102975"/>
                  </a:lnTo>
                  <a:lnTo>
                    <a:pt x="1331885" y="98755"/>
                  </a:lnTo>
                  <a:lnTo>
                    <a:pt x="1295410" y="96217"/>
                  </a:lnTo>
                  <a:lnTo>
                    <a:pt x="1258363" y="94096"/>
                  </a:lnTo>
                  <a:lnTo>
                    <a:pt x="1218746" y="89848"/>
                  </a:lnTo>
                  <a:lnTo>
                    <a:pt x="1180634" y="84652"/>
                  </a:lnTo>
                  <a:lnTo>
                    <a:pt x="1143851" y="80029"/>
                  </a:lnTo>
                  <a:lnTo>
                    <a:pt x="1107659" y="77972"/>
                  </a:lnTo>
                  <a:lnTo>
                    <a:pt x="1069085" y="74413"/>
                  </a:lnTo>
                  <a:lnTo>
                    <a:pt x="1029782" y="70516"/>
                  </a:lnTo>
                  <a:lnTo>
                    <a:pt x="992470" y="68785"/>
                  </a:lnTo>
                  <a:lnTo>
                    <a:pt x="956042" y="65368"/>
                  </a:lnTo>
                  <a:lnTo>
                    <a:pt x="920010" y="60542"/>
                  </a:lnTo>
                  <a:lnTo>
                    <a:pt x="884151" y="55092"/>
                  </a:lnTo>
                  <a:lnTo>
                    <a:pt x="848369" y="49362"/>
                  </a:lnTo>
                  <a:lnTo>
                    <a:pt x="812624" y="44500"/>
                  </a:lnTo>
                  <a:lnTo>
                    <a:pt x="776892" y="42339"/>
                  </a:lnTo>
                  <a:lnTo>
                    <a:pt x="741169" y="38733"/>
                  </a:lnTo>
                  <a:lnTo>
                    <a:pt x="705448" y="34815"/>
                  </a:lnTo>
                  <a:lnTo>
                    <a:pt x="669728" y="33072"/>
                  </a:lnTo>
                  <a:lnTo>
                    <a:pt x="634009" y="29654"/>
                  </a:lnTo>
                  <a:lnTo>
                    <a:pt x="598289" y="24826"/>
                  </a:lnTo>
                  <a:lnTo>
                    <a:pt x="562571" y="19373"/>
                  </a:lnTo>
                  <a:lnTo>
                    <a:pt x="526850" y="16288"/>
                  </a:lnTo>
                  <a:lnTo>
                    <a:pt x="491132" y="14918"/>
                  </a:lnTo>
                  <a:lnTo>
                    <a:pt x="455414" y="14309"/>
                  </a:lnTo>
                  <a:lnTo>
                    <a:pt x="417050" y="11392"/>
                  </a:lnTo>
                  <a:lnTo>
                    <a:pt x="377840" y="7780"/>
                  </a:lnTo>
                  <a:lnTo>
                    <a:pt x="340569" y="6174"/>
                  </a:lnTo>
                  <a:lnTo>
                    <a:pt x="304159" y="2815"/>
                  </a:lnTo>
                  <a:lnTo>
                    <a:pt x="268135" y="0"/>
                  </a:lnTo>
                  <a:lnTo>
                    <a:pt x="232281" y="2054"/>
                  </a:lnTo>
                  <a:lnTo>
                    <a:pt x="193856" y="3630"/>
                  </a:lnTo>
                  <a:lnTo>
                    <a:pt x="154617" y="4332"/>
                  </a:lnTo>
                  <a:lnTo>
                    <a:pt x="117337" y="4643"/>
                  </a:lnTo>
                  <a:lnTo>
                    <a:pt x="0" y="489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0" name="SMARTInkShape-Group66"/>
          <p:cNvGrpSpPr/>
          <p:nvPr/>
        </p:nvGrpSpPr>
        <p:grpSpPr>
          <a:xfrm>
            <a:off x="1125352" y="1711487"/>
            <a:ext cx="885677" cy="422707"/>
            <a:chOff x="1125352" y="1711487"/>
            <a:chExt cx="885677" cy="422707"/>
          </a:xfrm>
        </p:grpSpPr>
        <p:sp>
          <p:nvSpPr>
            <p:cNvPr id="636" name="SMARTInkShape-558"/>
            <p:cNvSpPr/>
            <p:nvPr>
              <p:custDataLst>
                <p:tags r:id="rId250"/>
              </p:custDataLst>
            </p:nvPr>
          </p:nvSpPr>
          <p:spPr>
            <a:xfrm>
              <a:off x="1125352" y="1768076"/>
              <a:ext cx="26578" cy="241102"/>
            </a:xfrm>
            <a:custGeom>
              <a:avLst/>
              <a:gdLst/>
              <a:ahLst/>
              <a:cxnLst/>
              <a:rect l="0" t="0" r="0" b="0"/>
              <a:pathLst>
                <a:path w="26578" h="241102">
                  <a:moveTo>
                    <a:pt x="17648" y="0"/>
                  </a:moveTo>
                  <a:lnTo>
                    <a:pt x="17648" y="0"/>
                  </a:lnTo>
                  <a:lnTo>
                    <a:pt x="12907" y="0"/>
                  </a:lnTo>
                  <a:lnTo>
                    <a:pt x="7932" y="2645"/>
                  </a:lnTo>
                  <a:lnTo>
                    <a:pt x="5219" y="4740"/>
                  </a:lnTo>
                  <a:lnTo>
                    <a:pt x="2202" y="12361"/>
                  </a:lnTo>
                  <a:lnTo>
                    <a:pt x="0" y="52889"/>
                  </a:lnTo>
                  <a:lnTo>
                    <a:pt x="2496" y="89093"/>
                  </a:lnTo>
                  <a:lnTo>
                    <a:pt x="7489" y="127400"/>
                  </a:lnTo>
                  <a:lnTo>
                    <a:pt x="14612" y="168336"/>
                  </a:lnTo>
                  <a:lnTo>
                    <a:pt x="19693" y="209348"/>
                  </a:lnTo>
                  <a:lnTo>
                    <a:pt x="26577" y="24110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559"/>
            <p:cNvSpPr/>
            <p:nvPr>
              <p:custDataLst>
                <p:tags r:id="rId251"/>
              </p:custDataLst>
            </p:nvPr>
          </p:nvSpPr>
          <p:spPr>
            <a:xfrm>
              <a:off x="1218538" y="1780195"/>
              <a:ext cx="165563" cy="169218"/>
            </a:xfrm>
            <a:custGeom>
              <a:avLst/>
              <a:gdLst/>
              <a:ahLst/>
              <a:cxnLst/>
              <a:rect l="0" t="0" r="0" b="0"/>
              <a:pathLst>
                <a:path w="165563" h="169218">
                  <a:moveTo>
                    <a:pt x="22687" y="59320"/>
                  </a:moveTo>
                  <a:lnTo>
                    <a:pt x="22687" y="59320"/>
                  </a:lnTo>
                  <a:lnTo>
                    <a:pt x="12974" y="98175"/>
                  </a:lnTo>
                  <a:lnTo>
                    <a:pt x="4909" y="140723"/>
                  </a:lnTo>
                  <a:lnTo>
                    <a:pt x="0" y="158956"/>
                  </a:lnTo>
                  <a:lnTo>
                    <a:pt x="2021" y="167433"/>
                  </a:lnTo>
                  <a:lnTo>
                    <a:pt x="2957" y="169099"/>
                  </a:lnTo>
                  <a:lnTo>
                    <a:pt x="3581" y="169217"/>
                  </a:lnTo>
                  <a:lnTo>
                    <a:pt x="17185" y="124610"/>
                  </a:lnTo>
                  <a:lnTo>
                    <a:pt x="34867" y="81514"/>
                  </a:lnTo>
                  <a:lnTo>
                    <a:pt x="56838" y="40658"/>
                  </a:lnTo>
                  <a:lnTo>
                    <a:pt x="83582" y="7928"/>
                  </a:lnTo>
                  <a:lnTo>
                    <a:pt x="97377" y="1753"/>
                  </a:lnTo>
                  <a:lnTo>
                    <a:pt x="113428" y="0"/>
                  </a:lnTo>
                  <a:lnTo>
                    <a:pt x="165562" y="1467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560"/>
            <p:cNvSpPr/>
            <p:nvPr>
              <p:custDataLst>
                <p:tags r:id="rId252"/>
              </p:custDataLst>
            </p:nvPr>
          </p:nvSpPr>
          <p:spPr>
            <a:xfrm>
              <a:off x="1398902" y="1792507"/>
              <a:ext cx="179447" cy="183745"/>
            </a:xfrm>
            <a:custGeom>
              <a:avLst/>
              <a:gdLst/>
              <a:ahLst/>
              <a:cxnLst/>
              <a:rect l="0" t="0" r="0" b="0"/>
              <a:pathLst>
                <a:path w="179447" h="183745">
                  <a:moveTo>
                    <a:pt x="119144" y="11287"/>
                  </a:moveTo>
                  <a:lnTo>
                    <a:pt x="119144" y="11287"/>
                  </a:lnTo>
                  <a:lnTo>
                    <a:pt x="101493" y="13935"/>
                  </a:lnTo>
                  <a:lnTo>
                    <a:pt x="84509" y="19411"/>
                  </a:lnTo>
                  <a:lnTo>
                    <a:pt x="55959" y="39967"/>
                  </a:lnTo>
                  <a:lnTo>
                    <a:pt x="28313" y="78934"/>
                  </a:lnTo>
                  <a:lnTo>
                    <a:pt x="5109" y="119123"/>
                  </a:lnTo>
                  <a:lnTo>
                    <a:pt x="0" y="135614"/>
                  </a:lnTo>
                  <a:lnTo>
                    <a:pt x="1039" y="149557"/>
                  </a:lnTo>
                  <a:lnTo>
                    <a:pt x="7198" y="168563"/>
                  </a:lnTo>
                  <a:lnTo>
                    <a:pt x="17796" y="178093"/>
                  </a:lnTo>
                  <a:lnTo>
                    <a:pt x="24791" y="182023"/>
                  </a:lnTo>
                  <a:lnTo>
                    <a:pt x="40498" y="183744"/>
                  </a:lnTo>
                  <a:lnTo>
                    <a:pt x="57400" y="180209"/>
                  </a:lnTo>
                  <a:lnTo>
                    <a:pt x="96644" y="160997"/>
                  </a:lnTo>
                  <a:lnTo>
                    <a:pt x="120416" y="141966"/>
                  </a:lnTo>
                  <a:lnTo>
                    <a:pt x="146992" y="103726"/>
                  </a:lnTo>
                  <a:lnTo>
                    <a:pt x="166123" y="59167"/>
                  </a:lnTo>
                  <a:lnTo>
                    <a:pt x="178922" y="25851"/>
                  </a:lnTo>
                  <a:lnTo>
                    <a:pt x="179446" y="11808"/>
                  </a:lnTo>
                  <a:lnTo>
                    <a:pt x="176372" y="2259"/>
                  </a:lnTo>
                  <a:lnTo>
                    <a:pt x="173171" y="307"/>
                  </a:lnTo>
                  <a:lnTo>
                    <a:pt x="169053" y="0"/>
                  </a:lnTo>
                  <a:lnTo>
                    <a:pt x="158192" y="3295"/>
                  </a:lnTo>
                  <a:lnTo>
                    <a:pt x="127888" y="22339"/>
                  </a:lnTo>
                  <a:lnTo>
                    <a:pt x="65565" y="8272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561"/>
            <p:cNvSpPr/>
            <p:nvPr>
              <p:custDataLst>
                <p:tags r:id="rId253"/>
              </p:custDataLst>
            </p:nvPr>
          </p:nvSpPr>
          <p:spPr>
            <a:xfrm>
              <a:off x="1678781" y="1711487"/>
              <a:ext cx="332248" cy="422707"/>
            </a:xfrm>
            <a:custGeom>
              <a:avLst/>
              <a:gdLst/>
              <a:ahLst/>
              <a:cxnLst/>
              <a:rect l="0" t="0" r="0" b="0"/>
              <a:pathLst>
                <a:path w="332248" h="422707">
                  <a:moveTo>
                    <a:pt x="0" y="74448"/>
                  </a:moveTo>
                  <a:lnTo>
                    <a:pt x="0" y="74448"/>
                  </a:lnTo>
                  <a:lnTo>
                    <a:pt x="9713" y="110657"/>
                  </a:lnTo>
                  <a:lnTo>
                    <a:pt x="15446" y="139749"/>
                  </a:lnTo>
                  <a:lnTo>
                    <a:pt x="19788" y="176147"/>
                  </a:lnTo>
                  <a:lnTo>
                    <a:pt x="27360" y="207771"/>
                  </a:lnTo>
                  <a:lnTo>
                    <a:pt x="32994" y="218039"/>
                  </a:lnTo>
                  <a:lnTo>
                    <a:pt x="38806" y="222603"/>
                  </a:lnTo>
                  <a:lnTo>
                    <a:pt x="43729" y="220844"/>
                  </a:lnTo>
                  <a:lnTo>
                    <a:pt x="57139" y="210952"/>
                  </a:lnTo>
                  <a:lnTo>
                    <a:pt x="81878" y="174211"/>
                  </a:lnTo>
                  <a:lnTo>
                    <a:pt x="105356" y="132969"/>
                  </a:lnTo>
                  <a:lnTo>
                    <a:pt x="134100" y="91782"/>
                  </a:lnTo>
                  <a:lnTo>
                    <a:pt x="169675" y="48398"/>
                  </a:lnTo>
                  <a:lnTo>
                    <a:pt x="182567" y="37075"/>
                  </a:lnTo>
                  <a:lnTo>
                    <a:pt x="219025" y="13721"/>
                  </a:lnTo>
                  <a:lnTo>
                    <a:pt x="247238" y="1445"/>
                  </a:lnTo>
                  <a:lnTo>
                    <a:pt x="266649" y="0"/>
                  </a:lnTo>
                  <a:lnTo>
                    <a:pt x="298624" y="2418"/>
                  </a:lnTo>
                  <a:lnTo>
                    <a:pt x="305244" y="6585"/>
                  </a:lnTo>
                  <a:lnTo>
                    <a:pt x="317895" y="21798"/>
                  </a:lnTo>
                  <a:lnTo>
                    <a:pt x="331435" y="62157"/>
                  </a:lnTo>
                  <a:lnTo>
                    <a:pt x="332247" y="102336"/>
                  </a:lnTo>
                  <a:lnTo>
                    <a:pt x="330944" y="139376"/>
                  </a:lnTo>
                  <a:lnTo>
                    <a:pt x="325820" y="175486"/>
                  </a:lnTo>
                  <a:lnTo>
                    <a:pt x="322758" y="211321"/>
                  </a:lnTo>
                  <a:lnTo>
                    <a:pt x="317108" y="247076"/>
                  </a:lnTo>
                  <a:lnTo>
                    <a:pt x="309153" y="282805"/>
                  </a:lnTo>
                  <a:lnTo>
                    <a:pt x="306073" y="311911"/>
                  </a:lnTo>
                  <a:lnTo>
                    <a:pt x="304339" y="353828"/>
                  </a:lnTo>
                  <a:lnTo>
                    <a:pt x="303609" y="42270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6" name="SMARTInkShape-Group67"/>
          <p:cNvGrpSpPr/>
          <p:nvPr/>
        </p:nvGrpSpPr>
        <p:grpSpPr>
          <a:xfrm>
            <a:off x="2546275" y="1660919"/>
            <a:ext cx="945233" cy="326856"/>
            <a:chOff x="2546275" y="1660919"/>
            <a:chExt cx="945233" cy="326856"/>
          </a:xfrm>
        </p:grpSpPr>
        <p:sp>
          <p:nvSpPr>
            <p:cNvPr id="641" name="SMARTInkShape-562"/>
            <p:cNvSpPr/>
            <p:nvPr>
              <p:custDataLst>
                <p:tags r:id="rId245"/>
              </p:custDataLst>
            </p:nvPr>
          </p:nvSpPr>
          <p:spPr>
            <a:xfrm>
              <a:off x="2546275" y="1669850"/>
              <a:ext cx="150491" cy="266191"/>
            </a:xfrm>
            <a:custGeom>
              <a:avLst/>
              <a:gdLst/>
              <a:ahLst/>
              <a:cxnLst/>
              <a:rect l="0" t="0" r="0" b="0"/>
              <a:pathLst>
                <a:path w="150491" h="266191">
                  <a:moveTo>
                    <a:pt x="43332" y="0"/>
                  </a:moveTo>
                  <a:lnTo>
                    <a:pt x="43332" y="0"/>
                  </a:lnTo>
                  <a:lnTo>
                    <a:pt x="38593" y="0"/>
                  </a:lnTo>
                  <a:lnTo>
                    <a:pt x="33620" y="7939"/>
                  </a:lnTo>
                  <a:lnTo>
                    <a:pt x="29093" y="22380"/>
                  </a:lnTo>
                  <a:lnTo>
                    <a:pt x="23544" y="63988"/>
                  </a:lnTo>
                  <a:lnTo>
                    <a:pt x="17927" y="100945"/>
                  </a:lnTo>
                  <a:lnTo>
                    <a:pt x="9689" y="141610"/>
                  </a:lnTo>
                  <a:lnTo>
                    <a:pt x="1152" y="182571"/>
                  </a:lnTo>
                  <a:lnTo>
                    <a:pt x="0" y="223766"/>
                  </a:lnTo>
                  <a:lnTo>
                    <a:pt x="3568" y="241335"/>
                  </a:lnTo>
                  <a:lnTo>
                    <a:pt x="6903" y="247211"/>
                  </a:lnTo>
                  <a:lnTo>
                    <a:pt x="11109" y="251128"/>
                  </a:lnTo>
                  <a:lnTo>
                    <a:pt x="36858" y="262153"/>
                  </a:lnTo>
                  <a:lnTo>
                    <a:pt x="57180" y="266190"/>
                  </a:lnTo>
                  <a:lnTo>
                    <a:pt x="101531" y="260052"/>
                  </a:lnTo>
                  <a:lnTo>
                    <a:pt x="150490" y="25896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563"/>
            <p:cNvSpPr/>
            <p:nvPr>
              <p:custDataLst>
                <p:tags r:id="rId246"/>
              </p:custDataLst>
            </p:nvPr>
          </p:nvSpPr>
          <p:spPr>
            <a:xfrm>
              <a:off x="2716546" y="1836626"/>
              <a:ext cx="140955" cy="105177"/>
            </a:xfrm>
            <a:custGeom>
              <a:avLst/>
              <a:gdLst/>
              <a:ahLst/>
              <a:cxnLst/>
              <a:rect l="0" t="0" r="0" b="0"/>
              <a:pathLst>
                <a:path w="140955" h="105177">
                  <a:moveTo>
                    <a:pt x="60586" y="2889"/>
                  </a:moveTo>
                  <a:lnTo>
                    <a:pt x="60586" y="2889"/>
                  </a:lnTo>
                  <a:lnTo>
                    <a:pt x="28039" y="27747"/>
                  </a:lnTo>
                  <a:lnTo>
                    <a:pt x="4572" y="70201"/>
                  </a:lnTo>
                  <a:lnTo>
                    <a:pt x="0" y="93609"/>
                  </a:lnTo>
                  <a:lnTo>
                    <a:pt x="351" y="99088"/>
                  </a:lnTo>
                  <a:lnTo>
                    <a:pt x="1579" y="102738"/>
                  </a:lnTo>
                  <a:lnTo>
                    <a:pt x="3387" y="105176"/>
                  </a:lnTo>
                  <a:lnTo>
                    <a:pt x="6580" y="104814"/>
                  </a:lnTo>
                  <a:lnTo>
                    <a:pt x="15417" y="99119"/>
                  </a:lnTo>
                  <a:lnTo>
                    <a:pt x="45683" y="56983"/>
                  </a:lnTo>
                  <a:lnTo>
                    <a:pt x="73763" y="22988"/>
                  </a:lnTo>
                  <a:lnTo>
                    <a:pt x="79703" y="12483"/>
                  </a:lnTo>
                  <a:lnTo>
                    <a:pt x="90600" y="44"/>
                  </a:lnTo>
                  <a:lnTo>
                    <a:pt x="92500" y="0"/>
                  </a:lnTo>
                  <a:lnTo>
                    <a:pt x="93770" y="1954"/>
                  </a:lnTo>
                  <a:lnTo>
                    <a:pt x="95804" y="24092"/>
                  </a:lnTo>
                  <a:lnTo>
                    <a:pt x="98885" y="65835"/>
                  </a:lnTo>
                  <a:lnTo>
                    <a:pt x="103981" y="86981"/>
                  </a:lnTo>
                  <a:lnTo>
                    <a:pt x="114343" y="100124"/>
                  </a:lnTo>
                  <a:lnTo>
                    <a:pt x="118253" y="102438"/>
                  </a:lnTo>
                  <a:lnTo>
                    <a:pt x="140954" y="9218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564"/>
            <p:cNvSpPr/>
            <p:nvPr>
              <p:custDataLst>
                <p:tags r:id="rId247"/>
              </p:custDataLst>
            </p:nvPr>
          </p:nvSpPr>
          <p:spPr>
            <a:xfrm>
              <a:off x="2876620" y="1660919"/>
              <a:ext cx="164656" cy="326856"/>
            </a:xfrm>
            <a:custGeom>
              <a:avLst/>
              <a:gdLst/>
              <a:ahLst/>
              <a:cxnLst/>
              <a:rect l="0" t="0" r="0" b="0"/>
              <a:pathLst>
                <a:path w="164656" h="326856">
                  <a:moveTo>
                    <a:pt x="43387" y="0"/>
                  </a:moveTo>
                  <a:lnTo>
                    <a:pt x="43387" y="0"/>
                  </a:lnTo>
                  <a:lnTo>
                    <a:pt x="38647" y="0"/>
                  </a:lnTo>
                  <a:lnTo>
                    <a:pt x="33674" y="5294"/>
                  </a:lnTo>
                  <a:lnTo>
                    <a:pt x="28155" y="16243"/>
                  </a:lnTo>
                  <a:lnTo>
                    <a:pt x="19173" y="58259"/>
                  </a:lnTo>
                  <a:lnTo>
                    <a:pt x="14714" y="94323"/>
                  </a:lnTo>
                  <a:lnTo>
                    <a:pt x="9061" y="137915"/>
                  </a:lnTo>
                  <a:lnTo>
                    <a:pt x="3341" y="172937"/>
                  </a:lnTo>
                  <a:lnTo>
                    <a:pt x="102" y="208449"/>
                  </a:lnTo>
                  <a:lnTo>
                    <a:pt x="0" y="240754"/>
                  </a:lnTo>
                  <a:lnTo>
                    <a:pt x="3597" y="250207"/>
                  </a:lnTo>
                  <a:lnTo>
                    <a:pt x="5947" y="253125"/>
                  </a:lnTo>
                  <a:lnTo>
                    <a:pt x="11201" y="256369"/>
                  </a:lnTo>
                  <a:lnTo>
                    <a:pt x="14986" y="254255"/>
                  </a:lnTo>
                  <a:lnTo>
                    <a:pt x="52882" y="221238"/>
                  </a:lnTo>
                  <a:lnTo>
                    <a:pt x="92785" y="194634"/>
                  </a:lnTo>
                  <a:lnTo>
                    <a:pt x="136125" y="188460"/>
                  </a:lnTo>
                  <a:lnTo>
                    <a:pt x="149428" y="193232"/>
                  </a:lnTo>
                  <a:lnTo>
                    <a:pt x="155753" y="197284"/>
                  </a:lnTo>
                  <a:lnTo>
                    <a:pt x="159969" y="201969"/>
                  </a:lnTo>
                  <a:lnTo>
                    <a:pt x="164655" y="212466"/>
                  </a:lnTo>
                  <a:lnTo>
                    <a:pt x="161446" y="229035"/>
                  </a:lnTo>
                  <a:lnTo>
                    <a:pt x="152411" y="247647"/>
                  </a:lnTo>
                  <a:lnTo>
                    <a:pt x="117548" y="288256"/>
                  </a:lnTo>
                  <a:lnTo>
                    <a:pt x="78288" y="318433"/>
                  </a:lnTo>
                  <a:lnTo>
                    <a:pt x="56815" y="326855"/>
                  </a:lnTo>
                  <a:lnTo>
                    <a:pt x="25528" y="32147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565"/>
            <p:cNvSpPr/>
            <p:nvPr>
              <p:custDataLst>
                <p:tags r:id="rId248"/>
              </p:custDataLst>
            </p:nvPr>
          </p:nvSpPr>
          <p:spPr>
            <a:xfrm>
              <a:off x="3053951" y="1793263"/>
              <a:ext cx="177925" cy="146750"/>
            </a:xfrm>
            <a:custGeom>
              <a:avLst/>
              <a:gdLst/>
              <a:ahLst/>
              <a:cxnLst/>
              <a:rect l="0" t="0" r="0" b="0"/>
              <a:pathLst>
                <a:path w="177925" h="146750">
                  <a:moveTo>
                    <a:pt x="44649" y="90901"/>
                  </a:moveTo>
                  <a:lnTo>
                    <a:pt x="44649" y="90901"/>
                  </a:lnTo>
                  <a:lnTo>
                    <a:pt x="39908" y="95641"/>
                  </a:lnTo>
                  <a:lnTo>
                    <a:pt x="40226" y="108550"/>
                  </a:lnTo>
                  <a:lnTo>
                    <a:pt x="43675" y="124542"/>
                  </a:lnTo>
                  <a:lnTo>
                    <a:pt x="48516" y="134957"/>
                  </a:lnTo>
                  <a:lnTo>
                    <a:pt x="59265" y="142893"/>
                  </a:lnTo>
                  <a:lnTo>
                    <a:pt x="66300" y="146398"/>
                  </a:lnTo>
                  <a:lnTo>
                    <a:pt x="72974" y="146749"/>
                  </a:lnTo>
                  <a:lnTo>
                    <a:pt x="85682" y="141850"/>
                  </a:lnTo>
                  <a:lnTo>
                    <a:pt x="124932" y="115984"/>
                  </a:lnTo>
                  <a:lnTo>
                    <a:pt x="158013" y="72108"/>
                  </a:lnTo>
                  <a:lnTo>
                    <a:pt x="170954" y="55454"/>
                  </a:lnTo>
                  <a:lnTo>
                    <a:pt x="175198" y="42404"/>
                  </a:lnTo>
                  <a:lnTo>
                    <a:pt x="177924" y="14514"/>
                  </a:lnTo>
                  <a:lnTo>
                    <a:pt x="174179" y="9218"/>
                  </a:lnTo>
                  <a:lnTo>
                    <a:pt x="159435" y="686"/>
                  </a:lnTo>
                  <a:lnTo>
                    <a:pt x="150939" y="0"/>
                  </a:lnTo>
                  <a:lnTo>
                    <a:pt x="123768" y="8515"/>
                  </a:lnTo>
                  <a:lnTo>
                    <a:pt x="84826" y="26523"/>
                  </a:lnTo>
                  <a:lnTo>
                    <a:pt x="45053" y="50158"/>
                  </a:lnTo>
                  <a:lnTo>
                    <a:pt x="0" y="8197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566"/>
            <p:cNvSpPr/>
            <p:nvPr>
              <p:custDataLst>
                <p:tags r:id="rId249"/>
              </p:custDataLst>
            </p:nvPr>
          </p:nvSpPr>
          <p:spPr>
            <a:xfrm>
              <a:off x="3269615" y="1734717"/>
              <a:ext cx="221893" cy="193049"/>
            </a:xfrm>
            <a:custGeom>
              <a:avLst/>
              <a:gdLst/>
              <a:ahLst/>
              <a:cxnLst/>
              <a:rect l="0" t="0" r="0" b="0"/>
              <a:pathLst>
                <a:path w="221893" h="193049">
                  <a:moveTo>
                    <a:pt x="16510" y="113726"/>
                  </a:moveTo>
                  <a:lnTo>
                    <a:pt x="16510" y="113726"/>
                  </a:lnTo>
                  <a:lnTo>
                    <a:pt x="5485" y="158287"/>
                  </a:lnTo>
                  <a:lnTo>
                    <a:pt x="676" y="176208"/>
                  </a:lnTo>
                  <a:lnTo>
                    <a:pt x="0" y="182172"/>
                  </a:lnTo>
                  <a:lnTo>
                    <a:pt x="540" y="186145"/>
                  </a:lnTo>
                  <a:lnTo>
                    <a:pt x="1896" y="188796"/>
                  </a:lnTo>
                  <a:lnTo>
                    <a:pt x="6457" y="193048"/>
                  </a:lnTo>
                  <a:lnTo>
                    <a:pt x="19910" y="156715"/>
                  </a:lnTo>
                  <a:lnTo>
                    <a:pt x="33281" y="121615"/>
                  </a:lnTo>
                  <a:lnTo>
                    <a:pt x="50433" y="84712"/>
                  </a:lnTo>
                  <a:lnTo>
                    <a:pt x="77781" y="46552"/>
                  </a:lnTo>
                  <a:lnTo>
                    <a:pt x="107326" y="19318"/>
                  </a:lnTo>
                  <a:lnTo>
                    <a:pt x="137785" y="5607"/>
                  </a:lnTo>
                  <a:lnTo>
                    <a:pt x="162465" y="0"/>
                  </a:lnTo>
                  <a:lnTo>
                    <a:pt x="221892" y="657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3" name="SMARTInkShape-Group68"/>
          <p:cNvGrpSpPr/>
          <p:nvPr/>
        </p:nvGrpSpPr>
        <p:grpSpPr>
          <a:xfrm>
            <a:off x="1029242" y="2143125"/>
            <a:ext cx="925292" cy="423689"/>
            <a:chOff x="1029242" y="2143125"/>
            <a:chExt cx="925292" cy="423689"/>
          </a:xfrm>
        </p:grpSpPr>
        <p:sp>
          <p:nvSpPr>
            <p:cNvPr id="647" name="SMARTInkShape-567"/>
            <p:cNvSpPr/>
            <p:nvPr>
              <p:custDataLst>
                <p:tags r:id="rId239"/>
              </p:custDataLst>
            </p:nvPr>
          </p:nvSpPr>
          <p:spPr>
            <a:xfrm>
              <a:off x="1029242" y="2286000"/>
              <a:ext cx="154170" cy="280814"/>
            </a:xfrm>
            <a:custGeom>
              <a:avLst/>
              <a:gdLst/>
              <a:ahLst/>
              <a:cxnLst/>
              <a:rect l="0" t="0" r="0" b="0"/>
              <a:pathLst>
                <a:path w="154170" h="280814">
                  <a:moveTo>
                    <a:pt x="69108" y="187523"/>
                  </a:moveTo>
                  <a:lnTo>
                    <a:pt x="69108" y="187523"/>
                  </a:lnTo>
                  <a:lnTo>
                    <a:pt x="69108" y="182783"/>
                  </a:lnTo>
                  <a:lnTo>
                    <a:pt x="71091" y="181386"/>
                  </a:lnTo>
                  <a:lnTo>
                    <a:pt x="78589" y="179832"/>
                  </a:lnTo>
                  <a:lnTo>
                    <a:pt x="120572" y="191129"/>
                  </a:lnTo>
                  <a:lnTo>
                    <a:pt x="144107" y="199616"/>
                  </a:lnTo>
                  <a:lnTo>
                    <a:pt x="148875" y="203523"/>
                  </a:lnTo>
                  <a:lnTo>
                    <a:pt x="154169" y="213155"/>
                  </a:lnTo>
                  <a:lnTo>
                    <a:pt x="153875" y="226696"/>
                  </a:lnTo>
                  <a:lnTo>
                    <a:pt x="152410" y="234474"/>
                  </a:lnTo>
                  <a:lnTo>
                    <a:pt x="145489" y="245762"/>
                  </a:lnTo>
                  <a:lnTo>
                    <a:pt x="120176" y="269494"/>
                  </a:lnTo>
                  <a:lnTo>
                    <a:pt x="92824" y="280596"/>
                  </a:lnTo>
                  <a:lnTo>
                    <a:pt x="76671" y="280813"/>
                  </a:lnTo>
                  <a:lnTo>
                    <a:pt x="51530" y="277609"/>
                  </a:lnTo>
                  <a:lnTo>
                    <a:pt x="30827" y="262832"/>
                  </a:lnTo>
                  <a:lnTo>
                    <a:pt x="19683" y="245135"/>
                  </a:lnTo>
                  <a:lnTo>
                    <a:pt x="2187" y="201135"/>
                  </a:lnTo>
                  <a:lnTo>
                    <a:pt x="0" y="164657"/>
                  </a:lnTo>
                  <a:lnTo>
                    <a:pt x="7650" y="121564"/>
                  </a:lnTo>
                  <a:lnTo>
                    <a:pt x="22614" y="79911"/>
                  </a:lnTo>
                  <a:lnTo>
                    <a:pt x="48813" y="35658"/>
                  </a:lnTo>
                  <a:lnTo>
                    <a:pt x="63066" y="23123"/>
                  </a:lnTo>
                  <a:lnTo>
                    <a:pt x="104828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568"/>
            <p:cNvSpPr/>
            <p:nvPr>
              <p:custDataLst>
                <p:tags r:id="rId240"/>
              </p:custDataLst>
            </p:nvPr>
          </p:nvSpPr>
          <p:spPr>
            <a:xfrm>
              <a:off x="1250154" y="2357435"/>
              <a:ext cx="62510" cy="155662"/>
            </a:xfrm>
            <a:custGeom>
              <a:avLst/>
              <a:gdLst/>
              <a:ahLst/>
              <a:cxnLst/>
              <a:rect l="0" t="0" r="0" b="0"/>
              <a:pathLst>
                <a:path w="62510" h="155662">
                  <a:moveTo>
                    <a:pt x="0" y="107157"/>
                  </a:moveTo>
                  <a:lnTo>
                    <a:pt x="0" y="107157"/>
                  </a:lnTo>
                  <a:lnTo>
                    <a:pt x="0" y="151549"/>
                  </a:lnTo>
                  <a:lnTo>
                    <a:pt x="0" y="155661"/>
                  </a:lnTo>
                  <a:lnTo>
                    <a:pt x="0" y="111397"/>
                  </a:lnTo>
                  <a:lnTo>
                    <a:pt x="0" y="72743"/>
                  </a:lnTo>
                  <a:lnTo>
                    <a:pt x="4741" y="51321"/>
                  </a:lnTo>
                  <a:lnTo>
                    <a:pt x="17170" y="30862"/>
                  </a:lnTo>
                  <a:lnTo>
                    <a:pt x="62509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569"/>
            <p:cNvSpPr/>
            <p:nvPr>
              <p:custDataLst>
                <p:tags r:id="rId241"/>
              </p:custDataLst>
            </p:nvPr>
          </p:nvSpPr>
          <p:spPr>
            <a:xfrm>
              <a:off x="1306035" y="2431205"/>
              <a:ext cx="256661" cy="78037"/>
            </a:xfrm>
            <a:custGeom>
              <a:avLst/>
              <a:gdLst/>
              <a:ahLst/>
              <a:cxnLst/>
              <a:rect l="0" t="0" r="0" b="0"/>
              <a:pathLst>
                <a:path w="256661" h="78037">
                  <a:moveTo>
                    <a:pt x="78065" y="15527"/>
                  </a:moveTo>
                  <a:lnTo>
                    <a:pt x="78065" y="15527"/>
                  </a:lnTo>
                  <a:lnTo>
                    <a:pt x="73324" y="20269"/>
                  </a:lnTo>
                  <a:lnTo>
                    <a:pt x="30815" y="32333"/>
                  </a:lnTo>
                  <a:lnTo>
                    <a:pt x="5464" y="53104"/>
                  </a:lnTo>
                  <a:lnTo>
                    <a:pt x="1151" y="59679"/>
                  </a:lnTo>
                  <a:lnTo>
                    <a:pt x="0" y="62822"/>
                  </a:lnTo>
                  <a:lnTo>
                    <a:pt x="1216" y="64917"/>
                  </a:lnTo>
                  <a:lnTo>
                    <a:pt x="4013" y="66314"/>
                  </a:lnTo>
                  <a:lnTo>
                    <a:pt x="7860" y="67245"/>
                  </a:lnTo>
                  <a:lnTo>
                    <a:pt x="11419" y="66873"/>
                  </a:lnTo>
                  <a:lnTo>
                    <a:pt x="18018" y="63815"/>
                  </a:lnTo>
                  <a:lnTo>
                    <a:pt x="56464" y="32689"/>
                  </a:lnTo>
                  <a:lnTo>
                    <a:pt x="84249" y="4338"/>
                  </a:lnTo>
                  <a:lnTo>
                    <a:pt x="88141" y="2116"/>
                  </a:lnTo>
                  <a:lnTo>
                    <a:pt x="90734" y="1624"/>
                  </a:lnTo>
                  <a:lnTo>
                    <a:pt x="92464" y="2292"/>
                  </a:lnTo>
                  <a:lnTo>
                    <a:pt x="93618" y="3726"/>
                  </a:lnTo>
                  <a:lnTo>
                    <a:pt x="88680" y="45987"/>
                  </a:lnTo>
                  <a:lnTo>
                    <a:pt x="94329" y="67218"/>
                  </a:lnTo>
                  <a:lnTo>
                    <a:pt x="96846" y="70824"/>
                  </a:lnTo>
                  <a:lnTo>
                    <a:pt x="99516" y="73227"/>
                  </a:lnTo>
                  <a:lnTo>
                    <a:pt x="102286" y="72847"/>
                  </a:lnTo>
                  <a:lnTo>
                    <a:pt x="138134" y="35930"/>
                  </a:lnTo>
                  <a:lnTo>
                    <a:pt x="144451" y="26910"/>
                  </a:lnTo>
                  <a:lnTo>
                    <a:pt x="150653" y="16256"/>
                  </a:lnTo>
                  <a:lnTo>
                    <a:pt x="156960" y="9897"/>
                  </a:lnTo>
                  <a:lnTo>
                    <a:pt x="166377" y="3764"/>
                  </a:lnTo>
                  <a:lnTo>
                    <a:pt x="169682" y="2726"/>
                  </a:lnTo>
                  <a:lnTo>
                    <a:pt x="171886" y="3023"/>
                  </a:lnTo>
                  <a:lnTo>
                    <a:pt x="173355" y="4214"/>
                  </a:lnTo>
                  <a:lnTo>
                    <a:pt x="174987" y="10831"/>
                  </a:lnTo>
                  <a:lnTo>
                    <a:pt x="176215" y="51467"/>
                  </a:lnTo>
                  <a:lnTo>
                    <a:pt x="177232" y="54370"/>
                  </a:lnTo>
                  <a:lnTo>
                    <a:pt x="178904" y="56305"/>
                  </a:lnTo>
                  <a:lnTo>
                    <a:pt x="181011" y="57595"/>
                  </a:lnTo>
                  <a:lnTo>
                    <a:pt x="183407" y="57464"/>
                  </a:lnTo>
                  <a:lnTo>
                    <a:pt x="188715" y="54670"/>
                  </a:lnTo>
                  <a:lnTo>
                    <a:pt x="223304" y="13875"/>
                  </a:lnTo>
                  <a:lnTo>
                    <a:pt x="234760" y="2910"/>
                  </a:lnTo>
                  <a:lnTo>
                    <a:pt x="241302" y="0"/>
                  </a:lnTo>
                  <a:lnTo>
                    <a:pt x="243446" y="1206"/>
                  </a:lnTo>
                  <a:lnTo>
                    <a:pt x="244874" y="3995"/>
                  </a:lnTo>
                  <a:lnTo>
                    <a:pt x="247164" y="32212"/>
                  </a:lnTo>
                  <a:lnTo>
                    <a:pt x="244831" y="45431"/>
                  </a:lnTo>
                  <a:lnTo>
                    <a:pt x="242822" y="50347"/>
                  </a:lnTo>
                  <a:lnTo>
                    <a:pt x="256660" y="7803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570"/>
            <p:cNvSpPr/>
            <p:nvPr>
              <p:custDataLst>
                <p:tags r:id="rId242"/>
              </p:custDataLst>
            </p:nvPr>
          </p:nvSpPr>
          <p:spPr>
            <a:xfrm>
              <a:off x="1616273" y="2375294"/>
              <a:ext cx="8929" cy="35722"/>
            </a:xfrm>
            <a:custGeom>
              <a:avLst/>
              <a:gdLst/>
              <a:ahLst/>
              <a:cxnLst/>
              <a:rect l="0" t="0" r="0" b="0"/>
              <a:pathLst>
                <a:path w="8929" h="35722">
                  <a:moveTo>
                    <a:pt x="8928" y="0"/>
                  </a:moveTo>
                  <a:lnTo>
                    <a:pt x="8928" y="0"/>
                  </a:lnTo>
                  <a:lnTo>
                    <a:pt x="8928" y="4743"/>
                  </a:lnTo>
                  <a:lnTo>
                    <a:pt x="0" y="3572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571"/>
            <p:cNvSpPr/>
            <p:nvPr>
              <p:custDataLst>
                <p:tags r:id="rId243"/>
              </p:custDataLst>
            </p:nvPr>
          </p:nvSpPr>
          <p:spPr>
            <a:xfrm>
              <a:off x="1687777" y="2143125"/>
              <a:ext cx="35651" cy="330399"/>
            </a:xfrm>
            <a:custGeom>
              <a:avLst/>
              <a:gdLst/>
              <a:ahLst/>
              <a:cxnLst/>
              <a:rect l="0" t="0" r="0" b="0"/>
              <a:pathLst>
                <a:path w="35651" h="330399">
                  <a:moveTo>
                    <a:pt x="35650" y="0"/>
                  </a:moveTo>
                  <a:lnTo>
                    <a:pt x="35650" y="0"/>
                  </a:lnTo>
                  <a:lnTo>
                    <a:pt x="30912" y="34338"/>
                  </a:lnTo>
                  <a:lnTo>
                    <a:pt x="20421" y="74141"/>
                  </a:lnTo>
                  <a:lnTo>
                    <a:pt x="14659" y="103396"/>
                  </a:lnTo>
                  <a:lnTo>
                    <a:pt x="8794" y="136243"/>
                  </a:lnTo>
                  <a:lnTo>
                    <a:pt x="3872" y="170683"/>
                  </a:lnTo>
                  <a:lnTo>
                    <a:pt x="1684" y="205836"/>
                  </a:lnTo>
                  <a:lnTo>
                    <a:pt x="279" y="249384"/>
                  </a:lnTo>
                  <a:lnTo>
                    <a:pt x="0" y="288268"/>
                  </a:lnTo>
                  <a:lnTo>
                    <a:pt x="954" y="307705"/>
                  </a:lnTo>
                  <a:lnTo>
                    <a:pt x="8863" y="33039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572"/>
            <p:cNvSpPr/>
            <p:nvPr>
              <p:custDataLst>
                <p:tags r:id="rId244"/>
              </p:custDataLst>
            </p:nvPr>
          </p:nvSpPr>
          <p:spPr>
            <a:xfrm>
              <a:off x="1631570" y="2255435"/>
              <a:ext cx="322964" cy="238618"/>
            </a:xfrm>
            <a:custGeom>
              <a:avLst/>
              <a:gdLst/>
              <a:ahLst/>
              <a:cxnLst/>
              <a:rect l="0" t="0" r="0" b="0"/>
              <a:pathLst>
                <a:path w="322964" h="238618">
                  <a:moveTo>
                    <a:pt x="11490" y="75213"/>
                  </a:moveTo>
                  <a:lnTo>
                    <a:pt x="11490" y="75213"/>
                  </a:lnTo>
                  <a:lnTo>
                    <a:pt x="0" y="75213"/>
                  </a:lnTo>
                  <a:lnTo>
                    <a:pt x="41324" y="72567"/>
                  </a:lnTo>
                  <a:lnTo>
                    <a:pt x="77989" y="66835"/>
                  </a:lnTo>
                  <a:lnTo>
                    <a:pt x="115247" y="66392"/>
                  </a:lnTo>
                  <a:lnTo>
                    <a:pt x="152703" y="66305"/>
                  </a:lnTo>
                  <a:lnTo>
                    <a:pt x="173826" y="65296"/>
                  </a:lnTo>
                  <a:lnTo>
                    <a:pt x="195307" y="58596"/>
                  </a:lnTo>
                  <a:lnTo>
                    <a:pt x="196543" y="59172"/>
                  </a:lnTo>
                  <a:lnTo>
                    <a:pt x="197367" y="60549"/>
                  </a:lnTo>
                  <a:lnTo>
                    <a:pt x="198689" y="69892"/>
                  </a:lnTo>
                  <a:lnTo>
                    <a:pt x="196225" y="75494"/>
                  </a:lnTo>
                  <a:lnTo>
                    <a:pt x="192813" y="81290"/>
                  </a:lnTo>
                  <a:lnTo>
                    <a:pt x="190892" y="91125"/>
                  </a:lnTo>
                  <a:lnTo>
                    <a:pt x="190443" y="100806"/>
                  </a:lnTo>
                  <a:lnTo>
                    <a:pt x="192308" y="104181"/>
                  </a:lnTo>
                  <a:lnTo>
                    <a:pt x="195537" y="106429"/>
                  </a:lnTo>
                  <a:lnTo>
                    <a:pt x="205407" y="108929"/>
                  </a:lnTo>
                  <a:lnTo>
                    <a:pt x="228691" y="109347"/>
                  </a:lnTo>
                  <a:lnTo>
                    <a:pt x="249246" y="105928"/>
                  </a:lnTo>
                  <a:lnTo>
                    <a:pt x="266318" y="95809"/>
                  </a:lnTo>
                  <a:lnTo>
                    <a:pt x="305809" y="57593"/>
                  </a:lnTo>
                  <a:lnTo>
                    <a:pt x="315932" y="46546"/>
                  </a:lnTo>
                  <a:lnTo>
                    <a:pt x="320431" y="38329"/>
                  </a:lnTo>
                  <a:lnTo>
                    <a:pt x="322963" y="13903"/>
                  </a:lnTo>
                  <a:lnTo>
                    <a:pt x="321335" y="7551"/>
                  </a:lnTo>
                  <a:lnTo>
                    <a:pt x="318266" y="3316"/>
                  </a:lnTo>
                  <a:lnTo>
                    <a:pt x="314232" y="492"/>
                  </a:lnTo>
                  <a:lnTo>
                    <a:pt x="301817" y="0"/>
                  </a:lnTo>
                  <a:lnTo>
                    <a:pt x="287369" y="4080"/>
                  </a:lnTo>
                  <a:lnTo>
                    <a:pt x="253987" y="28163"/>
                  </a:lnTo>
                  <a:lnTo>
                    <a:pt x="214725" y="61067"/>
                  </a:lnTo>
                  <a:lnTo>
                    <a:pt x="181655" y="99846"/>
                  </a:lnTo>
                  <a:lnTo>
                    <a:pt x="152449" y="138613"/>
                  </a:lnTo>
                  <a:lnTo>
                    <a:pt x="141670" y="163782"/>
                  </a:lnTo>
                  <a:lnTo>
                    <a:pt x="137186" y="201503"/>
                  </a:lnTo>
                  <a:lnTo>
                    <a:pt x="139936" y="209017"/>
                  </a:lnTo>
                  <a:lnTo>
                    <a:pt x="150928" y="222655"/>
                  </a:lnTo>
                  <a:lnTo>
                    <a:pt x="169111" y="236748"/>
                  </a:lnTo>
                  <a:lnTo>
                    <a:pt x="189033" y="238617"/>
                  </a:lnTo>
                  <a:lnTo>
                    <a:pt x="217397" y="237134"/>
                  </a:lnTo>
                  <a:lnTo>
                    <a:pt x="256463" y="236473"/>
                  </a:lnTo>
                  <a:lnTo>
                    <a:pt x="297240" y="23594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0" name="SMARTInkShape-Group69"/>
          <p:cNvGrpSpPr/>
          <p:nvPr/>
        </p:nvGrpSpPr>
        <p:grpSpPr>
          <a:xfrm>
            <a:off x="7911706" y="1544833"/>
            <a:ext cx="1134066" cy="3804050"/>
            <a:chOff x="7911706" y="1544833"/>
            <a:chExt cx="1134066" cy="3804050"/>
          </a:xfrm>
        </p:grpSpPr>
        <p:sp>
          <p:nvSpPr>
            <p:cNvPr id="654" name="SMARTInkShape-573"/>
            <p:cNvSpPr/>
            <p:nvPr>
              <p:custDataLst>
                <p:tags r:id="rId233"/>
              </p:custDataLst>
            </p:nvPr>
          </p:nvSpPr>
          <p:spPr>
            <a:xfrm>
              <a:off x="7911706" y="1544833"/>
              <a:ext cx="89295" cy="3804050"/>
            </a:xfrm>
            <a:custGeom>
              <a:avLst/>
              <a:gdLst/>
              <a:ahLst/>
              <a:cxnLst/>
              <a:rect l="0" t="0" r="0" b="0"/>
              <a:pathLst>
                <a:path w="89295" h="3804050">
                  <a:moveTo>
                    <a:pt x="62504" y="0"/>
                  </a:moveTo>
                  <a:lnTo>
                    <a:pt x="62504" y="0"/>
                  </a:lnTo>
                  <a:lnTo>
                    <a:pt x="62504" y="34339"/>
                  </a:lnTo>
                  <a:lnTo>
                    <a:pt x="62504" y="76321"/>
                  </a:lnTo>
                  <a:lnTo>
                    <a:pt x="62504" y="112242"/>
                  </a:lnTo>
                  <a:lnTo>
                    <a:pt x="67244" y="146479"/>
                  </a:lnTo>
                  <a:lnTo>
                    <a:pt x="70192" y="186496"/>
                  </a:lnTo>
                  <a:lnTo>
                    <a:pt x="71064" y="229773"/>
                  </a:lnTo>
                  <a:lnTo>
                    <a:pt x="71326" y="274017"/>
                  </a:lnTo>
                  <a:lnTo>
                    <a:pt x="71385" y="306334"/>
                  </a:lnTo>
                  <a:lnTo>
                    <a:pt x="71412" y="339546"/>
                  </a:lnTo>
                  <a:lnTo>
                    <a:pt x="71422" y="370845"/>
                  </a:lnTo>
                  <a:lnTo>
                    <a:pt x="71429" y="401292"/>
                  </a:lnTo>
                  <a:lnTo>
                    <a:pt x="71433" y="432354"/>
                  </a:lnTo>
                  <a:lnTo>
                    <a:pt x="71433" y="466002"/>
                  </a:lnTo>
                  <a:lnTo>
                    <a:pt x="71433" y="500801"/>
                  </a:lnTo>
                  <a:lnTo>
                    <a:pt x="71433" y="536109"/>
                  </a:lnTo>
                  <a:lnTo>
                    <a:pt x="71433" y="571648"/>
                  </a:lnTo>
                  <a:lnTo>
                    <a:pt x="68789" y="609931"/>
                  </a:lnTo>
                  <a:lnTo>
                    <a:pt x="65297" y="650096"/>
                  </a:lnTo>
                  <a:lnTo>
                    <a:pt x="63745" y="691100"/>
                  </a:lnTo>
                  <a:lnTo>
                    <a:pt x="63056" y="732475"/>
                  </a:lnTo>
                  <a:lnTo>
                    <a:pt x="62749" y="774014"/>
                  </a:lnTo>
                  <a:lnTo>
                    <a:pt x="62611" y="815626"/>
                  </a:lnTo>
                  <a:lnTo>
                    <a:pt x="62552" y="859919"/>
                  </a:lnTo>
                  <a:lnTo>
                    <a:pt x="62535" y="882843"/>
                  </a:lnTo>
                  <a:lnTo>
                    <a:pt x="61532" y="906063"/>
                  </a:lnTo>
                  <a:lnTo>
                    <a:pt x="59873" y="929479"/>
                  </a:lnTo>
                  <a:lnTo>
                    <a:pt x="57771" y="953029"/>
                  </a:lnTo>
                  <a:lnTo>
                    <a:pt x="56374" y="977656"/>
                  </a:lnTo>
                  <a:lnTo>
                    <a:pt x="55441" y="1003007"/>
                  </a:lnTo>
                  <a:lnTo>
                    <a:pt x="54819" y="1028837"/>
                  </a:lnTo>
                  <a:lnTo>
                    <a:pt x="54403" y="1053992"/>
                  </a:lnTo>
                  <a:lnTo>
                    <a:pt x="54127" y="1078701"/>
                  </a:lnTo>
                  <a:lnTo>
                    <a:pt x="53944" y="1103110"/>
                  </a:lnTo>
                  <a:lnTo>
                    <a:pt x="52828" y="1129305"/>
                  </a:lnTo>
                  <a:lnTo>
                    <a:pt x="51093" y="1156693"/>
                  </a:lnTo>
                  <a:lnTo>
                    <a:pt x="48942" y="1184869"/>
                  </a:lnTo>
                  <a:lnTo>
                    <a:pt x="47511" y="1212587"/>
                  </a:lnTo>
                  <a:lnTo>
                    <a:pt x="46553" y="1239992"/>
                  </a:lnTo>
                  <a:lnTo>
                    <a:pt x="45919" y="1267193"/>
                  </a:lnTo>
                  <a:lnTo>
                    <a:pt x="45494" y="1295250"/>
                  </a:lnTo>
                  <a:lnTo>
                    <a:pt x="45209" y="1323876"/>
                  </a:lnTo>
                  <a:lnTo>
                    <a:pt x="45023" y="1352881"/>
                  </a:lnTo>
                  <a:lnTo>
                    <a:pt x="44895" y="1382141"/>
                  </a:lnTo>
                  <a:lnTo>
                    <a:pt x="44812" y="1411567"/>
                  </a:lnTo>
                  <a:lnTo>
                    <a:pt x="44757" y="1441107"/>
                  </a:lnTo>
                  <a:lnTo>
                    <a:pt x="43727" y="1469732"/>
                  </a:lnTo>
                  <a:lnTo>
                    <a:pt x="42048" y="1497744"/>
                  </a:lnTo>
                  <a:lnTo>
                    <a:pt x="39938" y="1525347"/>
                  </a:lnTo>
                  <a:lnTo>
                    <a:pt x="38531" y="1553672"/>
                  </a:lnTo>
                  <a:lnTo>
                    <a:pt x="37590" y="1582478"/>
                  </a:lnTo>
                  <a:lnTo>
                    <a:pt x="36966" y="1611603"/>
                  </a:lnTo>
                  <a:lnTo>
                    <a:pt x="36549" y="1640940"/>
                  </a:lnTo>
                  <a:lnTo>
                    <a:pt x="36270" y="1670423"/>
                  </a:lnTo>
                  <a:lnTo>
                    <a:pt x="36084" y="1699998"/>
                  </a:lnTo>
                  <a:lnTo>
                    <a:pt x="34970" y="1729638"/>
                  </a:lnTo>
                  <a:lnTo>
                    <a:pt x="33233" y="1759318"/>
                  </a:lnTo>
                  <a:lnTo>
                    <a:pt x="31085" y="1789029"/>
                  </a:lnTo>
                  <a:lnTo>
                    <a:pt x="29651" y="1818757"/>
                  </a:lnTo>
                  <a:lnTo>
                    <a:pt x="28696" y="1848497"/>
                  </a:lnTo>
                  <a:lnTo>
                    <a:pt x="28058" y="1878246"/>
                  </a:lnTo>
                  <a:lnTo>
                    <a:pt x="26642" y="1907009"/>
                  </a:lnTo>
                  <a:lnTo>
                    <a:pt x="24704" y="1935113"/>
                  </a:lnTo>
                  <a:lnTo>
                    <a:pt x="22422" y="1962780"/>
                  </a:lnTo>
                  <a:lnTo>
                    <a:pt x="20901" y="1992137"/>
                  </a:lnTo>
                  <a:lnTo>
                    <a:pt x="19885" y="2022624"/>
                  </a:lnTo>
                  <a:lnTo>
                    <a:pt x="19209" y="2053862"/>
                  </a:lnTo>
                  <a:lnTo>
                    <a:pt x="18757" y="2084609"/>
                  </a:lnTo>
                  <a:lnTo>
                    <a:pt x="18458" y="2115030"/>
                  </a:lnTo>
                  <a:lnTo>
                    <a:pt x="18257" y="2145230"/>
                  </a:lnTo>
                  <a:lnTo>
                    <a:pt x="17130" y="2175286"/>
                  </a:lnTo>
                  <a:lnTo>
                    <a:pt x="15386" y="2205248"/>
                  </a:lnTo>
                  <a:lnTo>
                    <a:pt x="13235" y="2235142"/>
                  </a:lnTo>
                  <a:lnTo>
                    <a:pt x="11797" y="2264994"/>
                  </a:lnTo>
                  <a:lnTo>
                    <a:pt x="10839" y="2294817"/>
                  </a:lnTo>
                  <a:lnTo>
                    <a:pt x="10201" y="2324621"/>
                  </a:lnTo>
                  <a:lnTo>
                    <a:pt x="9777" y="2354411"/>
                  </a:lnTo>
                  <a:lnTo>
                    <a:pt x="9494" y="2384195"/>
                  </a:lnTo>
                  <a:lnTo>
                    <a:pt x="9305" y="2413971"/>
                  </a:lnTo>
                  <a:lnTo>
                    <a:pt x="8184" y="2443744"/>
                  </a:lnTo>
                  <a:lnTo>
                    <a:pt x="6447" y="2473515"/>
                  </a:lnTo>
                  <a:lnTo>
                    <a:pt x="4296" y="2503285"/>
                  </a:lnTo>
                  <a:lnTo>
                    <a:pt x="2865" y="2533051"/>
                  </a:lnTo>
                  <a:lnTo>
                    <a:pt x="1907" y="2562820"/>
                  </a:lnTo>
                  <a:lnTo>
                    <a:pt x="1269" y="2592586"/>
                  </a:lnTo>
                  <a:lnTo>
                    <a:pt x="845" y="2622352"/>
                  </a:lnTo>
                  <a:lnTo>
                    <a:pt x="562" y="2652118"/>
                  </a:lnTo>
                  <a:lnTo>
                    <a:pt x="373" y="2681883"/>
                  </a:lnTo>
                  <a:lnTo>
                    <a:pt x="249" y="2711649"/>
                  </a:lnTo>
                  <a:lnTo>
                    <a:pt x="163" y="2741415"/>
                  </a:lnTo>
                  <a:lnTo>
                    <a:pt x="107" y="2771181"/>
                  </a:lnTo>
                  <a:lnTo>
                    <a:pt x="69" y="2800947"/>
                  </a:lnTo>
                  <a:lnTo>
                    <a:pt x="45" y="2830713"/>
                  </a:lnTo>
                  <a:lnTo>
                    <a:pt x="28" y="2860479"/>
                  </a:lnTo>
                  <a:lnTo>
                    <a:pt x="18" y="2889252"/>
                  </a:lnTo>
                  <a:lnTo>
                    <a:pt x="11" y="2917365"/>
                  </a:lnTo>
                  <a:lnTo>
                    <a:pt x="7" y="2945035"/>
                  </a:lnTo>
                  <a:lnTo>
                    <a:pt x="3" y="2973405"/>
                  </a:lnTo>
                  <a:lnTo>
                    <a:pt x="1" y="3002239"/>
                  </a:lnTo>
                  <a:lnTo>
                    <a:pt x="0" y="3031384"/>
                  </a:lnTo>
                  <a:lnTo>
                    <a:pt x="990" y="3059744"/>
                  </a:lnTo>
                  <a:lnTo>
                    <a:pt x="2644" y="3087578"/>
                  </a:lnTo>
                  <a:lnTo>
                    <a:pt x="4737" y="3115067"/>
                  </a:lnTo>
                  <a:lnTo>
                    <a:pt x="7126" y="3142320"/>
                  </a:lnTo>
                  <a:lnTo>
                    <a:pt x="9711" y="3169421"/>
                  </a:lnTo>
                  <a:lnTo>
                    <a:pt x="12425" y="3196417"/>
                  </a:lnTo>
                  <a:lnTo>
                    <a:pt x="14235" y="3223344"/>
                  </a:lnTo>
                  <a:lnTo>
                    <a:pt x="15441" y="3250225"/>
                  </a:lnTo>
                  <a:lnTo>
                    <a:pt x="16247" y="3277075"/>
                  </a:lnTo>
                  <a:lnTo>
                    <a:pt x="17775" y="3303905"/>
                  </a:lnTo>
                  <a:lnTo>
                    <a:pt x="19785" y="3330720"/>
                  </a:lnTo>
                  <a:lnTo>
                    <a:pt x="22119" y="3357529"/>
                  </a:lnTo>
                  <a:lnTo>
                    <a:pt x="24666" y="3383337"/>
                  </a:lnTo>
                  <a:lnTo>
                    <a:pt x="27358" y="3408480"/>
                  </a:lnTo>
                  <a:lnTo>
                    <a:pt x="30144" y="3433180"/>
                  </a:lnTo>
                  <a:lnTo>
                    <a:pt x="32992" y="3458577"/>
                  </a:lnTo>
                  <a:lnTo>
                    <a:pt x="35884" y="3484437"/>
                  </a:lnTo>
                  <a:lnTo>
                    <a:pt x="38804" y="3510608"/>
                  </a:lnTo>
                  <a:lnTo>
                    <a:pt x="41744" y="3534999"/>
                  </a:lnTo>
                  <a:lnTo>
                    <a:pt x="44695" y="3558205"/>
                  </a:lnTo>
                  <a:lnTo>
                    <a:pt x="47656" y="3580623"/>
                  </a:lnTo>
                  <a:lnTo>
                    <a:pt x="51613" y="3603505"/>
                  </a:lnTo>
                  <a:lnTo>
                    <a:pt x="56236" y="3626696"/>
                  </a:lnTo>
                  <a:lnTo>
                    <a:pt x="61301" y="3650094"/>
                  </a:lnTo>
                  <a:lnTo>
                    <a:pt x="66664" y="3677600"/>
                  </a:lnTo>
                  <a:lnTo>
                    <a:pt x="89294" y="380404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574"/>
            <p:cNvSpPr/>
            <p:nvPr>
              <p:custDataLst>
                <p:tags r:id="rId234"/>
              </p:custDataLst>
            </p:nvPr>
          </p:nvSpPr>
          <p:spPr>
            <a:xfrm>
              <a:off x="8117085" y="2044898"/>
              <a:ext cx="26791" cy="330397"/>
            </a:xfrm>
            <a:custGeom>
              <a:avLst/>
              <a:gdLst/>
              <a:ahLst/>
              <a:cxnLst/>
              <a:rect l="0" t="0" r="0" b="0"/>
              <a:pathLst>
                <a:path w="26791" h="330397">
                  <a:moveTo>
                    <a:pt x="26790" y="0"/>
                  </a:moveTo>
                  <a:lnTo>
                    <a:pt x="26790" y="0"/>
                  </a:lnTo>
                  <a:lnTo>
                    <a:pt x="26790" y="34432"/>
                  </a:lnTo>
                  <a:lnTo>
                    <a:pt x="26790" y="73607"/>
                  </a:lnTo>
                  <a:lnTo>
                    <a:pt x="26790" y="113091"/>
                  </a:lnTo>
                  <a:lnTo>
                    <a:pt x="26790" y="142865"/>
                  </a:lnTo>
                  <a:lnTo>
                    <a:pt x="26790" y="179584"/>
                  </a:lnTo>
                  <a:lnTo>
                    <a:pt x="24142" y="205676"/>
                  </a:lnTo>
                  <a:lnTo>
                    <a:pt x="17695" y="250070"/>
                  </a:lnTo>
                  <a:lnTo>
                    <a:pt x="10280" y="289943"/>
                  </a:lnTo>
                  <a:lnTo>
                    <a:pt x="0" y="33039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575"/>
            <p:cNvSpPr/>
            <p:nvPr>
              <p:custDataLst>
                <p:tags r:id="rId235"/>
              </p:custDataLst>
            </p:nvPr>
          </p:nvSpPr>
          <p:spPr>
            <a:xfrm>
              <a:off x="8029030" y="1946669"/>
              <a:ext cx="284510" cy="187525"/>
            </a:xfrm>
            <a:custGeom>
              <a:avLst/>
              <a:gdLst/>
              <a:ahLst/>
              <a:cxnLst/>
              <a:rect l="0" t="0" r="0" b="0"/>
              <a:pathLst>
                <a:path w="284510" h="187525">
                  <a:moveTo>
                    <a:pt x="7687" y="187524"/>
                  </a:moveTo>
                  <a:lnTo>
                    <a:pt x="7687" y="187524"/>
                  </a:lnTo>
                  <a:lnTo>
                    <a:pt x="0" y="179837"/>
                  </a:lnTo>
                  <a:lnTo>
                    <a:pt x="36152" y="141419"/>
                  </a:lnTo>
                  <a:lnTo>
                    <a:pt x="71243" y="115656"/>
                  </a:lnTo>
                  <a:lnTo>
                    <a:pt x="113021" y="88162"/>
                  </a:lnTo>
                  <a:lnTo>
                    <a:pt x="138297" y="70003"/>
                  </a:lnTo>
                  <a:lnTo>
                    <a:pt x="178089" y="48491"/>
                  </a:lnTo>
                  <a:lnTo>
                    <a:pt x="217957" y="21595"/>
                  </a:lnTo>
                  <a:lnTo>
                    <a:pt x="284509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576"/>
            <p:cNvSpPr/>
            <p:nvPr>
              <p:custDataLst>
                <p:tags r:id="rId236"/>
              </p:custDataLst>
            </p:nvPr>
          </p:nvSpPr>
          <p:spPr>
            <a:xfrm>
              <a:off x="8296047" y="2187773"/>
              <a:ext cx="26421" cy="31027"/>
            </a:xfrm>
            <a:custGeom>
              <a:avLst/>
              <a:gdLst/>
              <a:ahLst/>
              <a:cxnLst/>
              <a:rect l="0" t="0" r="0" b="0"/>
              <a:pathLst>
                <a:path w="26421" h="31027">
                  <a:moveTo>
                    <a:pt x="8562" y="0"/>
                  </a:moveTo>
                  <a:lnTo>
                    <a:pt x="8562" y="0"/>
                  </a:lnTo>
                  <a:lnTo>
                    <a:pt x="3820" y="4741"/>
                  </a:lnTo>
                  <a:lnTo>
                    <a:pt x="1493" y="12358"/>
                  </a:lnTo>
                  <a:lnTo>
                    <a:pt x="0" y="28677"/>
                  </a:lnTo>
                  <a:lnTo>
                    <a:pt x="1862" y="31026"/>
                  </a:lnTo>
                  <a:lnTo>
                    <a:pt x="26420" y="2678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577"/>
            <p:cNvSpPr/>
            <p:nvPr>
              <p:custDataLst>
                <p:tags r:id="rId237"/>
              </p:custDataLst>
            </p:nvPr>
          </p:nvSpPr>
          <p:spPr>
            <a:xfrm>
              <a:off x="8393906" y="1994920"/>
              <a:ext cx="535780" cy="210713"/>
            </a:xfrm>
            <a:custGeom>
              <a:avLst/>
              <a:gdLst/>
              <a:ahLst/>
              <a:cxnLst/>
              <a:rect l="0" t="0" r="0" b="0"/>
              <a:pathLst>
                <a:path w="535780" h="210713">
                  <a:moveTo>
                    <a:pt x="0" y="121413"/>
                  </a:moveTo>
                  <a:lnTo>
                    <a:pt x="0" y="121413"/>
                  </a:lnTo>
                  <a:lnTo>
                    <a:pt x="0" y="158702"/>
                  </a:lnTo>
                  <a:lnTo>
                    <a:pt x="990" y="185039"/>
                  </a:lnTo>
                  <a:lnTo>
                    <a:pt x="4741" y="193678"/>
                  </a:lnTo>
                  <a:lnTo>
                    <a:pt x="8122" y="194395"/>
                  </a:lnTo>
                  <a:lnTo>
                    <a:pt x="33419" y="180953"/>
                  </a:lnTo>
                  <a:lnTo>
                    <a:pt x="74453" y="137769"/>
                  </a:lnTo>
                  <a:lnTo>
                    <a:pt x="86336" y="129346"/>
                  </a:lnTo>
                  <a:lnTo>
                    <a:pt x="91293" y="127694"/>
                  </a:lnTo>
                  <a:lnTo>
                    <a:pt x="95588" y="127584"/>
                  </a:lnTo>
                  <a:lnTo>
                    <a:pt x="99443" y="128506"/>
                  </a:lnTo>
                  <a:lnTo>
                    <a:pt x="102014" y="131101"/>
                  </a:lnTo>
                  <a:lnTo>
                    <a:pt x="104871" y="139279"/>
                  </a:lnTo>
                  <a:lnTo>
                    <a:pt x="107023" y="183287"/>
                  </a:lnTo>
                  <a:lnTo>
                    <a:pt x="107096" y="192902"/>
                  </a:lnTo>
                  <a:lnTo>
                    <a:pt x="108109" y="195861"/>
                  </a:lnTo>
                  <a:lnTo>
                    <a:pt x="109774" y="197836"/>
                  </a:lnTo>
                  <a:lnTo>
                    <a:pt x="111877" y="199149"/>
                  </a:lnTo>
                  <a:lnTo>
                    <a:pt x="129059" y="196260"/>
                  </a:lnTo>
                  <a:lnTo>
                    <a:pt x="142027" y="186429"/>
                  </a:lnTo>
                  <a:lnTo>
                    <a:pt x="179755" y="147138"/>
                  </a:lnTo>
                  <a:lnTo>
                    <a:pt x="204011" y="107417"/>
                  </a:lnTo>
                  <a:lnTo>
                    <a:pt x="212377" y="100311"/>
                  </a:lnTo>
                  <a:lnTo>
                    <a:pt x="225836" y="91009"/>
                  </a:lnTo>
                  <a:lnTo>
                    <a:pt x="228941" y="90231"/>
                  </a:lnTo>
                  <a:lnTo>
                    <a:pt x="232002" y="90704"/>
                  </a:lnTo>
                  <a:lnTo>
                    <a:pt x="235033" y="92009"/>
                  </a:lnTo>
                  <a:lnTo>
                    <a:pt x="237057" y="94866"/>
                  </a:lnTo>
                  <a:lnTo>
                    <a:pt x="239304" y="103330"/>
                  </a:lnTo>
                  <a:lnTo>
                    <a:pt x="233796" y="140420"/>
                  </a:lnTo>
                  <a:lnTo>
                    <a:pt x="233378" y="175951"/>
                  </a:lnTo>
                  <a:lnTo>
                    <a:pt x="237005" y="184681"/>
                  </a:lnTo>
                  <a:lnTo>
                    <a:pt x="240356" y="187403"/>
                  </a:lnTo>
                  <a:lnTo>
                    <a:pt x="249367" y="190429"/>
                  </a:lnTo>
                  <a:lnTo>
                    <a:pt x="254549" y="189254"/>
                  </a:lnTo>
                  <a:lnTo>
                    <a:pt x="271323" y="178114"/>
                  </a:lnTo>
                  <a:lnTo>
                    <a:pt x="313770" y="137950"/>
                  </a:lnTo>
                  <a:lnTo>
                    <a:pt x="339260" y="95794"/>
                  </a:lnTo>
                  <a:lnTo>
                    <a:pt x="345251" y="90182"/>
                  </a:lnTo>
                  <a:lnTo>
                    <a:pt x="351219" y="87691"/>
                  </a:lnTo>
                  <a:lnTo>
                    <a:pt x="354201" y="88017"/>
                  </a:lnTo>
                  <a:lnTo>
                    <a:pt x="360158" y="91028"/>
                  </a:lnTo>
                  <a:lnTo>
                    <a:pt x="362146" y="94211"/>
                  </a:lnTo>
                  <a:lnTo>
                    <a:pt x="364939" y="108172"/>
                  </a:lnTo>
                  <a:lnTo>
                    <a:pt x="365594" y="119168"/>
                  </a:lnTo>
                  <a:lnTo>
                    <a:pt x="375444" y="141255"/>
                  </a:lnTo>
                  <a:lnTo>
                    <a:pt x="386189" y="157168"/>
                  </a:lnTo>
                  <a:lnTo>
                    <a:pt x="400395" y="168169"/>
                  </a:lnTo>
                  <a:lnTo>
                    <a:pt x="414095" y="169313"/>
                  </a:lnTo>
                  <a:lnTo>
                    <a:pt x="429112" y="165522"/>
                  </a:lnTo>
                  <a:lnTo>
                    <a:pt x="442401" y="157224"/>
                  </a:lnTo>
                  <a:lnTo>
                    <a:pt x="474389" y="121189"/>
                  </a:lnTo>
                  <a:lnTo>
                    <a:pt x="487788" y="91826"/>
                  </a:lnTo>
                  <a:lnTo>
                    <a:pt x="497341" y="54127"/>
                  </a:lnTo>
                  <a:lnTo>
                    <a:pt x="499526" y="26985"/>
                  </a:lnTo>
                  <a:lnTo>
                    <a:pt x="495163" y="8548"/>
                  </a:lnTo>
                  <a:lnTo>
                    <a:pt x="492825" y="4499"/>
                  </a:lnTo>
                  <a:lnTo>
                    <a:pt x="490278" y="1799"/>
                  </a:lnTo>
                  <a:lnTo>
                    <a:pt x="487585" y="0"/>
                  </a:lnTo>
                  <a:lnTo>
                    <a:pt x="476657" y="645"/>
                  </a:lnTo>
                  <a:lnTo>
                    <a:pt x="463861" y="4238"/>
                  </a:lnTo>
                  <a:lnTo>
                    <a:pt x="454870" y="9145"/>
                  </a:lnTo>
                  <a:lnTo>
                    <a:pt x="428160" y="52438"/>
                  </a:lnTo>
                  <a:lnTo>
                    <a:pt x="409462" y="88609"/>
                  </a:lnTo>
                  <a:lnTo>
                    <a:pt x="402840" y="132504"/>
                  </a:lnTo>
                  <a:lnTo>
                    <a:pt x="402505" y="137738"/>
                  </a:lnTo>
                  <a:lnTo>
                    <a:pt x="411513" y="159325"/>
                  </a:lnTo>
                  <a:lnTo>
                    <a:pt x="431493" y="179830"/>
                  </a:lnTo>
                  <a:lnTo>
                    <a:pt x="445114" y="187066"/>
                  </a:lnTo>
                  <a:lnTo>
                    <a:pt x="479505" y="196448"/>
                  </a:lnTo>
                  <a:lnTo>
                    <a:pt x="535779" y="21071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578"/>
            <p:cNvSpPr/>
            <p:nvPr>
              <p:custDataLst>
                <p:tags r:id="rId238"/>
              </p:custDataLst>
            </p:nvPr>
          </p:nvSpPr>
          <p:spPr>
            <a:xfrm>
              <a:off x="8179592" y="2357435"/>
              <a:ext cx="866180" cy="250033"/>
            </a:xfrm>
            <a:custGeom>
              <a:avLst/>
              <a:gdLst/>
              <a:ahLst/>
              <a:cxnLst/>
              <a:rect l="0" t="0" r="0" b="0"/>
              <a:pathLst>
                <a:path w="866180" h="250033">
                  <a:moveTo>
                    <a:pt x="866179" y="0"/>
                  </a:moveTo>
                  <a:lnTo>
                    <a:pt x="866179" y="0"/>
                  </a:lnTo>
                  <a:lnTo>
                    <a:pt x="829972" y="0"/>
                  </a:lnTo>
                  <a:lnTo>
                    <a:pt x="789906" y="0"/>
                  </a:lnTo>
                  <a:lnTo>
                    <a:pt x="755495" y="4741"/>
                  </a:lnTo>
                  <a:lnTo>
                    <a:pt x="715423" y="7690"/>
                  </a:lnTo>
                  <a:lnTo>
                    <a:pt x="684084" y="13672"/>
                  </a:lnTo>
                  <a:lnTo>
                    <a:pt x="650310" y="20958"/>
                  </a:lnTo>
                  <a:lnTo>
                    <a:pt x="615457" y="24200"/>
                  </a:lnTo>
                  <a:lnTo>
                    <a:pt x="580122" y="30931"/>
                  </a:lnTo>
                  <a:lnTo>
                    <a:pt x="543584" y="40537"/>
                  </a:lnTo>
                  <a:lnTo>
                    <a:pt x="504191" y="51421"/>
                  </a:lnTo>
                  <a:lnTo>
                    <a:pt x="463533" y="62873"/>
                  </a:lnTo>
                  <a:lnTo>
                    <a:pt x="421320" y="75569"/>
                  </a:lnTo>
                  <a:lnTo>
                    <a:pt x="398951" y="83123"/>
                  </a:lnTo>
                  <a:lnTo>
                    <a:pt x="376101" y="91132"/>
                  </a:lnTo>
                  <a:lnTo>
                    <a:pt x="352929" y="98460"/>
                  </a:lnTo>
                  <a:lnTo>
                    <a:pt x="329542" y="105328"/>
                  </a:lnTo>
                  <a:lnTo>
                    <a:pt x="306017" y="111891"/>
                  </a:lnTo>
                  <a:lnTo>
                    <a:pt x="282395" y="120236"/>
                  </a:lnTo>
                  <a:lnTo>
                    <a:pt x="258706" y="129767"/>
                  </a:lnTo>
                  <a:lnTo>
                    <a:pt x="234981" y="140090"/>
                  </a:lnTo>
                  <a:lnTo>
                    <a:pt x="211222" y="150940"/>
                  </a:lnTo>
                  <a:lnTo>
                    <a:pt x="187449" y="162144"/>
                  </a:lnTo>
                  <a:lnTo>
                    <a:pt x="163662" y="173581"/>
                  </a:lnTo>
                  <a:lnTo>
                    <a:pt x="134905" y="187157"/>
                  </a:lnTo>
                  <a:lnTo>
                    <a:pt x="0" y="25003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9" name="SMARTInkShape-Group70"/>
          <p:cNvGrpSpPr/>
          <p:nvPr/>
        </p:nvGrpSpPr>
        <p:grpSpPr>
          <a:xfrm>
            <a:off x="2433485" y="2223491"/>
            <a:ext cx="1334844" cy="294681"/>
            <a:chOff x="2433485" y="2223491"/>
            <a:chExt cx="1334844" cy="294681"/>
          </a:xfrm>
        </p:grpSpPr>
        <p:sp>
          <p:nvSpPr>
            <p:cNvPr id="661" name="SMARTInkShape-579"/>
            <p:cNvSpPr/>
            <p:nvPr>
              <p:custDataLst>
                <p:tags r:id="rId225"/>
              </p:custDataLst>
            </p:nvPr>
          </p:nvSpPr>
          <p:spPr>
            <a:xfrm>
              <a:off x="2469205" y="2294927"/>
              <a:ext cx="66826" cy="133949"/>
            </a:xfrm>
            <a:custGeom>
              <a:avLst/>
              <a:gdLst/>
              <a:ahLst/>
              <a:cxnLst/>
              <a:rect l="0" t="0" r="0" b="0"/>
              <a:pathLst>
                <a:path w="66826" h="133949">
                  <a:moveTo>
                    <a:pt x="13246" y="0"/>
                  </a:moveTo>
                  <a:lnTo>
                    <a:pt x="13246" y="0"/>
                  </a:lnTo>
                  <a:lnTo>
                    <a:pt x="819" y="0"/>
                  </a:lnTo>
                  <a:lnTo>
                    <a:pt x="0" y="992"/>
                  </a:lnTo>
                  <a:lnTo>
                    <a:pt x="448" y="2648"/>
                  </a:lnTo>
                  <a:lnTo>
                    <a:pt x="20391" y="47249"/>
                  </a:lnTo>
                  <a:lnTo>
                    <a:pt x="35568" y="68720"/>
                  </a:lnTo>
                  <a:lnTo>
                    <a:pt x="66825" y="13394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580"/>
            <p:cNvSpPr/>
            <p:nvPr>
              <p:custDataLst>
                <p:tags r:id="rId226"/>
              </p:custDataLst>
            </p:nvPr>
          </p:nvSpPr>
          <p:spPr>
            <a:xfrm>
              <a:off x="2433485" y="2224488"/>
              <a:ext cx="209013" cy="240105"/>
            </a:xfrm>
            <a:custGeom>
              <a:avLst/>
              <a:gdLst/>
              <a:ahLst/>
              <a:cxnLst/>
              <a:rect l="0" t="0" r="0" b="0"/>
              <a:pathLst>
                <a:path w="209013" h="240105">
                  <a:moveTo>
                    <a:pt x="13247" y="43652"/>
                  </a:moveTo>
                  <a:lnTo>
                    <a:pt x="13247" y="43652"/>
                  </a:lnTo>
                  <a:lnTo>
                    <a:pt x="8508" y="38912"/>
                  </a:lnTo>
                  <a:lnTo>
                    <a:pt x="3535" y="36584"/>
                  </a:lnTo>
                  <a:lnTo>
                    <a:pt x="820" y="35962"/>
                  </a:lnTo>
                  <a:lnTo>
                    <a:pt x="0" y="34558"/>
                  </a:lnTo>
                  <a:lnTo>
                    <a:pt x="448" y="32626"/>
                  </a:lnTo>
                  <a:lnTo>
                    <a:pt x="8464" y="22526"/>
                  </a:lnTo>
                  <a:lnTo>
                    <a:pt x="13036" y="17660"/>
                  </a:lnTo>
                  <a:lnTo>
                    <a:pt x="23407" y="12257"/>
                  </a:lnTo>
                  <a:lnTo>
                    <a:pt x="67354" y="2365"/>
                  </a:lnTo>
                  <a:lnTo>
                    <a:pt x="104467" y="0"/>
                  </a:lnTo>
                  <a:lnTo>
                    <a:pt x="138937" y="1846"/>
                  </a:lnTo>
                  <a:lnTo>
                    <a:pt x="182188" y="17111"/>
                  </a:lnTo>
                  <a:lnTo>
                    <a:pt x="188383" y="20006"/>
                  </a:lnTo>
                  <a:lnTo>
                    <a:pt x="197910" y="31158"/>
                  </a:lnTo>
                  <a:lnTo>
                    <a:pt x="204460" y="45044"/>
                  </a:lnTo>
                  <a:lnTo>
                    <a:pt x="209012" y="80924"/>
                  </a:lnTo>
                  <a:lnTo>
                    <a:pt x="202437" y="114405"/>
                  </a:lnTo>
                  <a:lnTo>
                    <a:pt x="192445" y="136825"/>
                  </a:lnTo>
                  <a:lnTo>
                    <a:pt x="159766" y="180925"/>
                  </a:lnTo>
                  <a:lnTo>
                    <a:pt x="117063" y="212970"/>
                  </a:lnTo>
                  <a:lnTo>
                    <a:pt x="48966" y="24010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581"/>
            <p:cNvSpPr/>
            <p:nvPr>
              <p:custDataLst>
                <p:tags r:id="rId227"/>
              </p:custDataLst>
            </p:nvPr>
          </p:nvSpPr>
          <p:spPr>
            <a:xfrm>
              <a:off x="2664829" y="2283175"/>
              <a:ext cx="120576" cy="118909"/>
            </a:xfrm>
            <a:custGeom>
              <a:avLst/>
              <a:gdLst/>
              <a:ahLst/>
              <a:cxnLst/>
              <a:rect l="0" t="0" r="0" b="0"/>
              <a:pathLst>
                <a:path w="120576" h="118909">
                  <a:moveTo>
                    <a:pt x="5146" y="74260"/>
                  </a:moveTo>
                  <a:lnTo>
                    <a:pt x="5146" y="74260"/>
                  </a:lnTo>
                  <a:lnTo>
                    <a:pt x="405" y="74260"/>
                  </a:lnTo>
                  <a:lnTo>
                    <a:pt x="0" y="75252"/>
                  </a:lnTo>
                  <a:lnTo>
                    <a:pt x="2198" y="79001"/>
                  </a:lnTo>
                  <a:lnTo>
                    <a:pt x="9013" y="86691"/>
                  </a:lnTo>
                  <a:lnTo>
                    <a:pt x="17118" y="89708"/>
                  </a:lnTo>
                  <a:lnTo>
                    <a:pt x="22056" y="90512"/>
                  </a:lnTo>
                  <a:lnTo>
                    <a:pt x="35482" y="86112"/>
                  </a:lnTo>
                  <a:lnTo>
                    <a:pt x="75065" y="68694"/>
                  </a:lnTo>
                  <a:lnTo>
                    <a:pt x="95612" y="53831"/>
                  </a:lnTo>
                  <a:lnTo>
                    <a:pt x="110003" y="37781"/>
                  </a:lnTo>
                  <a:lnTo>
                    <a:pt x="116241" y="26297"/>
                  </a:lnTo>
                  <a:lnTo>
                    <a:pt x="120575" y="1565"/>
                  </a:lnTo>
                  <a:lnTo>
                    <a:pt x="117818" y="0"/>
                  </a:lnTo>
                  <a:lnTo>
                    <a:pt x="106816" y="909"/>
                  </a:lnTo>
                  <a:lnTo>
                    <a:pt x="83887" y="11738"/>
                  </a:lnTo>
                  <a:lnTo>
                    <a:pt x="45073" y="41579"/>
                  </a:lnTo>
                  <a:lnTo>
                    <a:pt x="10717" y="70121"/>
                  </a:lnTo>
                  <a:lnTo>
                    <a:pt x="2662" y="85318"/>
                  </a:lnTo>
                  <a:lnTo>
                    <a:pt x="74" y="100013"/>
                  </a:lnTo>
                  <a:lnTo>
                    <a:pt x="2231" y="109850"/>
                  </a:lnTo>
                  <a:lnTo>
                    <a:pt x="7172" y="112870"/>
                  </a:lnTo>
                  <a:lnTo>
                    <a:pt x="85513" y="11890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582"/>
            <p:cNvSpPr/>
            <p:nvPr>
              <p:custDataLst>
                <p:tags r:id="rId228"/>
              </p:custDataLst>
            </p:nvPr>
          </p:nvSpPr>
          <p:spPr>
            <a:xfrm>
              <a:off x="2859094" y="2250281"/>
              <a:ext cx="93856" cy="169663"/>
            </a:xfrm>
            <a:custGeom>
              <a:avLst/>
              <a:gdLst/>
              <a:ahLst/>
              <a:cxnLst/>
              <a:rect l="0" t="0" r="0" b="0"/>
              <a:pathLst>
                <a:path w="93856" h="169663">
                  <a:moveTo>
                    <a:pt x="87702" y="0"/>
                  </a:moveTo>
                  <a:lnTo>
                    <a:pt x="87702" y="0"/>
                  </a:lnTo>
                  <a:lnTo>
                    <a:pt x="51494" y="19426"/>
                  </a:lnTo>
                  <a:lnTo>
                    <a:pt x="11355" y="50140"/>
                  </a:lnTo>
                  <a:lnTo>
                    <a:pt x="0" y="68653"/>
                  </a:lnTo>
                  <a:lnTo>
                    <a:pt x="459" y="69581"/>
                  </a:lnTo>
                  <a:lnTo>
                    <a:pt x="1760" y="70200"/>
                  </a:lnTo>
                  <a:lnTo>
                    <a:pt x="3618" y="70612"/>
                  </a:lnTo>
                  <a:lnTo>
                    <a:pt x="44295" y="58935"/>
                  </a:lnTo>
                  <a:lnTo>
                    <a:pt x="70210" y="55163"/>
                  </a:lnTo>
                  <a:lnTo>
                    <a:pt x="77034" y="57613"/>
                  </a:lnTo>
                  <a:lnTo>
                    <a:pt x="87260" y="68268"/>
                  </a:lnTo>
                  <a:lnTo>
                    <a:pt x="92465" y="80281"/>
                  </a:lnTo>
                  <a:lnTo>
                    <a:pt x="93855" y="86263"/>
                  </a:lnTo>
                  <a:lnTo>
                    <a:pt x="86326" y="113644"/>
                  </a:lnTo>
                  <a:lnTo>
                    <a:pt x="72142" y="144192"/>
                  </a:lnTo>
                  <a:lnTo>
                    <a:pt x="51982" y="16966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583"/>
            <p:cNvSpPr/>
            <p:nvPr>
              <p:custDataLst>
                <p:tags r:id="rId229"/>
              </p:custDataLst>
            </p:nvPr>
          </p:nvSpPr>
          <p:spPr>
            <a:xfrm>
              <a:off x="3027164" y="2321717"/>
              <a:ext cx="8929" cy="26791"/>
            </a:xfrm>
            <a:custGeom>
              <a:avLst/>
              <a:gdLst/>
              <a:ahLst/>
              <a:cxnLst/>
              <a:rect l="0" t="0" r="0" b="0"/>
              <a:pathLst>
                <a:path w="8929" h="26791">
                  <a:moveTo>
                    <a:pt x="8928" y="0"/>
                  </a:moveTo>
                  <a:lnTo>
                    <a:pt x="8928" y="0"/>
                  </a:lnTo>
                  <a:lnTo>
                    <a:pt x="4187" y="4740"/>
                  </a:lnTo>
                  <a:lnTo>
                    <a:pt x="0" y="2679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584"/>
            <p:cNvSpPr/>
            <p:nvPr>
              <p:custDataLst>
                <p:tags r:id="rId230"/>
              </p:custDataLst>
            </p:nvPr>
          </p:nvSpPr>
          <p:spPr>
            <a:xfrm>
              <a:off x="3090193" y="2223491"/>
              <a:ext cx="117660" cy="294681"/>
            </a:xfrm>
            <a:custGeom>
              <a:avLst/>
              <a:gdLst/>
              <a:ahLst/>
              <a:cxnLst/>
              <a:rect l="0" t="0" r="0" b="0"/>
              <a:pathLst>
                <a:path w="117660" h="294681">
                  <a:moveTo>
                    <a:pt x="53057" y="0"/>
                  </a:moveTo>
                  <a:lnTo>
                    <a:pt x="53057" y="0"/>
                  </a:lnTo>
                  <a:lnTo>
                    <a:pt x="53057" y="4741"/>
                  </a:lnTo>
                  <a:lnTo>
                    <a:pt x="40626" y="33420"/>
                  </a:lnTo>
                  <a:lnTo>
                    <a:pt x="34965" y="39659"/>
                  </a:lnTo>
                  <a:lnTo>
                    <a:pt x="32066" y="41320"/>
                  </a:lnTo>
                  <a:lnTo>
                    <a:pt x="11376" y="66794"/>
                  </a:lnTo>
                  <a:lnTo>
                    <a:pt x="3444" y="71054"/>
                  </a:lnTo>
                  <a:lnTo>
                    <a:pt x="0" y="78945"/>
                  </a:lnTo>
                  <a:lnTo>
                    <a:pt x="9112" y="79944"/>
                  </a:lnTo>
                  <a:lnTo>
                    <a:pt x="46214" y="80330"/>
                  </a:lnTo>
                  <a:lnTo>
                    <a:pt x="71534" y="85095"/>
                  </a:lnTo>
                  <a:lnTo>
                    <a:pt x="97887" y="97533"/>
                  </a:lnTo>
                  <a:lnTo>
                    <a:pt x="110354" y="110818"/>
                  </a:lnTo>
                  <a:lnTo>
                    <a:pt x="115066" y="118527"/>
                  </a:lnTo>
                  <a:lnTo>
                    <a:pt x="117659" y="137674"/>
                  </a:lnTo>
                  <a:lnTo>
                    <a:pt x="113856" y="181693"/>
                  </a:lnTo>
                  <a:lnTo>
                    <a:pt x="98837" y="219152"/>
                  </a:lnTo>
                  <a:lnTo>
                    <a:pt x="86465" y="239890"/>
                  </a:lnTo>
                  <a:lnTo>
                    <a:pt x="50154" y="278591"/>
                  </a:lnTo>
                  <a:lnTo>
                    <a:pt x="8407" y="29468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585"/>
            <p:cNvSpPr/>
            <p:nvPr>
              <p:custDataLst>
                <p:tags r:id="rId231"/>
              </p:custDataLst>
            </p:nvPr>
          </p:nvSpPr>
          <p:spPr>
            <a:xfrm>
              <a:off x="3189139" y="2294927"/>
              <a:ext cx="105915" cy="80368"/>
            </a:xfrm>
            <a:custGeom>
              <a:avLst/>
              <a:gdLst/>
              <a:ahLst/>
              <a:cxnLst/>
              <a:rect l="0" t="0" r="0" b="0"/>
              <a:pathLst>
                <a:path w="105915" h="80368">
                  <a:moveTo>
                    <a:pt x="7687" y="0"/>
                  </a:moveTo>
                  <a:lnTo>
                    <a:pt x="7687" y="0"/>
                  </a:lnTo>
                  <a:lnTo>
                    <a:pt x="2946" y="4743"/>
                  </a:lnTo>
                  <a:lnTo>
                    <a:pt x="620" y="12362"/>
                  </a:lnTo>
                  <a:lnTo>
                    <a:pt x="0" y="17171"/>
                  </a:lnTo>
                  <a:lnTo>
                    <a:pt x="1956" y="25162"/>
                  </a:lnTo>
                  <a:lnTo>
                    <a:pt x="3865" y="28680"/>
                  </a:lnTo>
                  <a:lnTo>
                    <a:pt x="16037" y="38374"/>
                  </a:lnTo>
                  <a:lnTo>
                    <a:pt x="29259" y="39215"/>
                  </a:lnTo>
                  <a:lnTo>
                    <a:pt x="44064" y="35290"/>
                  </a:lnTo>
                  <a:lnTo>
                    <a:pt x="81490" y="10969"/>
                  </a:lnTo>
                  <a:lnTo>
                    <a:pt x="90851" y="9536"/>
                  </a:lnTo>
                  <a:lnTo>
                    <a:pt x="92895" y="10327"/>
                  </a:lnTo>
                  <a:lnTo>
                    <a:pt x="94259" y="11844"/>
                  </a:lnTo>
                  <a:lnTo>
                    <a:pt x="95167" y="13851"/>
                  </a:lnTo>
                  <a:lnTo>
                    <a:pt x="105914" y="8036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586"/>
            <p:cNvSpPr/>
            <p:nvPr>
              <p:custDataLst>
                <p:tags r:id="rId232"/>
              </p:custDataLst>
            </p:nvPr>
          </p:nvSpPr>
          <p:spPr>
            <a:xfrm>
              <a:off x="3370681" y="2279217"/>
              <a:ext cx="397648" cy="99476"/>
            </a:xfrm>
            <a:custGeom>
              <a:avLst/>
              <a:gdLst/>
              <a:ahLst/>
              <a:cxnLst/>
              <a:rect l="0" t="0" r="0" b="0"/>
              <a:pathLst>
                <a:path w="397648" h="99476">
                  <a:moveTo>
                    <a:pt x="4740" y="42500"/>
                  </a:moveTo>
                  <a:lnTo>
                    <a:pt x="4740" y="42500"/>
                  </a:lnTo>
                  <a:lnTo>
                    <a:pt x="0" y="42500"/>
                  </a:lnTo>
                  <a:lnTo>
                    <a:pt x="588" y="43491"/>
                  </a:lnTo>
                  <a:lnTo>
                    <a:pt x="6533" y="47240"/>
                  </a:lnTo>
                  <a:lnTo>
                    <a:pt x="21036" y="50190"/>
                  </a:lnTo>
                  <a:lnTo>
                    <a:pt x="34801" y="45587"/>
                  </a:lnTo>
                  <a:lnTo>
                    <a:pt x="68488" y="27031"/>
                  </a:lnTo>
                  <a:lnTo>
                    <a:pt x="79742" y="12671"/>
                  </a:lnTo>
                  <a:lnTo>
                    <a:pt x="82722" y="5099"/>
                  </a:lnTo>
                  <a:lnTo>
                    <a:pt x="82526" y="2684"/>
                  </a:lnTo>
                  <a:lnTo>
                    <a:pt x="81402" y="1074"/>
                  </a:lnTo>
                  <a:lnTo>
                    <a:pt x="79661" y="0"/>
                  </a:lnTo>
                  <a:lnTo>
                    <a:pt x="77505" y="277"/>
                  </a:lnTo>
                  <a:lnTo>
                    <a:pt x="72470" y="3228"/>
                  </a:lnTo>
                  <a:lnTo>
                    <a:pt x="56005" y="19345"/>
                  </a:lnTo>
                  <a:lnTo>
                    <a:pt x="37695" y="52586"/>
                  </a:lnTo>
                  <a:lnTo>
                    <a:pt x="34270" y="65504"/>
                  </a:lnTo>
                  <a:lnTo>
                    <a:pt x="35392" y="75215"/>
                  </a:lnTo>
                  <a:lnTo>
                    <a:pt x="37081" y="79191"/>
                  </a:lnTo>
                  <a:lnTo>
                    <a:pt x="40191" y="80853"/>
                  </a:lnTo>
                  <a:lnTo>
                    <a:pt x="48938" y="80051"/>
                  </a:lnTo>
                  <a:lnTo>
                    <a:pt x="86225" y="68748"/>
                  </a:lnTo>
                  <a:lnTo>
                    <a:pt x="102470" y="62104"/>
                  </a:lnTo>
                  <a:lnTo>
                    <a:pt x="145190" y="28849"/>
                  </a:lnTo>
                  <a:lnTo>
                    <a:pt x="155137" y="26512"/>
                  </a:lnTo>
                  <a:lnTo>
                    <a:pt x="158583" y="27872"/>
                  </a:lnTo>
                  <a:lnTo>
                    <a:pt x="160880" y="30765"/>
                  </a:lnTo>
                  <a:lnTo>
                    <a:pt x="163433" y="39269"/>
                  </a:lnTo>
                  <a:lnTo>
                    <a:pt x="164567" y="49662"/>
                  </a:lnTo>
                  <a:lnTo>
                    <a:pt x="157707" y="87225"/>
                  </a:lnTo>
                  <a:lnTo>
                    <a:pt x="159705" y="94791"/>
                  </a:lnTo>
                  <a:lnTo>
                    <a:pt x="161630" y="98196"/>
                  </a:lnTo>
                  <a:lnTo>
                    <a:pt x="163904" y="99475"/>
                  </a:lnTo>
                  <a:lnTo>
                    <a:pt x="166412" y="99336"/>
                  </a:lnTo>
                  <a:lnTo>
                    <a:pt x="169076" y="98250"/>
                  </a:lnTo>
                  <a:lnTo>
                    <a:pt x="210379" y="64401"/>
                  </a:lnTo>
                  <a:lnTo>
                    <a:pt x="228059" y="46343"/>
                  </a:lnTo>
                  <a:lnTo>
                    <a:pt x="264887" y="21988"/>
                  </a:lnTo>
                  <a:lnTo>
                    <a:pt x="297007" y="10080"/>
                  </a:lnTo>
                  <a:lnTo>
                    <a:pt x="312239" y="9240"/>
                  </a:lnTo>
                  <a:lnTo>
                    <a:pt x="356327" y="14662"/>
                  </a:lnTo>
                  <a:lnTo>
                    <a:pt x="397647" y="2464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8" name="SMARTInkShape-Group71"/>
          <p:cNvGrpSpPr/>
          <p:nvPr/>
        </p:nvGrpSpPr>
        <p:grpSpPr>
          <a:xfrm>
            <a:off x="4143523" y="1729833"/>
            <a:ext cx="1250180" cy="332925"/>
            <a:chOff x="4143523" y="1729833"/>
            <a:chExt cx="1250180" cy="332925"/>
          </a:xfrm>
        </p:grpSpPr>
        <p:sp>
          <p:nvSpPr>
            <p:cNvPr id="670" name="SMARTInkShape-587"/>
            <p:cNvSpPr/>
            <p:nvPr>
              <p:custDataLst>
                <p:tags r:id="rId217"/>
              </p:custDataLst>
            </p:nvPr>
          </p:nvSpPr>
          <p:spPr>
            <a:xfrm>
              <a:off x="4143523" y="1729833"/>
              <a:ext cx="285603" cy="270418"/>
            </a:xfrm>
            <a:custGeom>
              <a:avLst/>
              <a:gdLst/>
              <a:ahLst/>
              <a:cxnLst/>
              <a:rect l="0" t="0" r="0" b="0"/>
              <a:pathLst>
                <a:path w="285603" h="270418">
                  <a:moveTo>
                    <a:pt x="71289" y="100750"/>
                  </a:moveTo>
                  <a:lnTo>
                    <a:pt x="71289" y="100750"/>
                  </a:lnTo>
                  <a:lnTo>
                    <a:pt x="57067" y="110232"/>
                  </a:lnTo>
                  <a:lnTo>
                    <a:pt x="47440" y="125471"/>
                  </a:lnTo>
                  <a:lnTo>
                    <a:pt x="28432" y="167592"/>
                  </a:lnTo>
                  <a:lnTo>
                    <a:pt x="13910" y="209985"/>
                  </a:lnTo>
                  <a:lnTo>
                    <a:pt x="353" y="251042"/>
                  </a:lnTo>
                  <a:lnTo>
                    <a:pt x="186" y="250556"/>
                  </a:lnTo>
                  <a:lnTo>
                    <a:pt x="0" y="247368"/>
                  </a:lnTo>
                  <a:lnTo>
                    <a:pt x="6017" y="209711"/>
                  </a:lnTo>
                  <a:lnTo>
                    <a:pt x="8954" y="174817"/>
                  </a:lnTo>
                  <a:lnTo>
                    <a:pt x="15687" y="132763"/>
                  </a:lnTo>
                  <a:lnTo>
                    <a:pt x="18796" y="116962"/>
                  </a:lnTo>
                  <a:lnTo>
                    <a:pt x="37710" y="73746"/>
                  </a:lnTo>
                  <a:lnTo>
                    <a:pt x="42488" y="56589"/>
                  </a:lnTo>
                  <a:lnTo>
                    <a:pt x="44150" y="55434"/>
                  </a:lnTo>
                  <a:lnTo>
                    <a:pt x="46251" y="56650"/>
                  </a:lnTo>
                  <a:lnTo>
                    <a:pt x="48645" y="59444"/>
                  </a:lnTo>
                  <a:lnTo>
                    <a:pt x="52010" y="82338"/>
                  </a:lnTo>
                  <a:lnTo>
                    <a:pt x="53008" y="118997"/>
                  </a:lnTo>
                  <a:lnTo>
                    <a:pt x="52353" y="155436"/>
                  </a:lnTo>
                  <a:lnTo>
                    <a:pt x="45729" y="189644"/>
                  </a:lnTo>
                  <a:lnTo>
                    <a:pt x="49605" y="205694"/>
                  </a:lnTo>
                  <a:lnTo>
                    <a:pt x="52863" y="209409"/>
                  </a:lnTo>
                  <a:lnTo>
                    <a:pt x="61776" y="213535"/>
                  </a:lnTo>
                  <a:lnTo>
                    <a:pt x="66932" y="212653"/>
                  </a:lnTo>
                  <a:lnTo>
                    <a:pt x="77951" y="206379"/>
                  </a:lnTo>
                  <a:lnTo>
                    <a:pt x="100202" y="180044"/>
                  </a:lnTo>
                  <a:lnTo>
                    <a:pt x="127691" y="141599"/>
                  </a:lnTo>
                  <a:lnTo>
                    <a:pt x="154542" y="97625"/>
                  </a:lnTo>
                  <a:lnTo>
                    <a:pt x="176829" y="60431"/>
                  </a:lnTo>
                  <a:lnTo>
                    <a:pt x="218994" y="15792"/>
                  </a:lnTo>
                  <a:lnTo>
                    <a:pt x="232904" y="1714"/>
                  </a:lnTo>
                  <a:lnTo>
                    <a:pt x="237570" y="0"/>
                  </a:lnTo>
                  <a:lnTo>
                    <a:pt x="248048" y="741"/>
                  </a:lnTo>
                  <a:lnTo>
                    <a:pt x="252628" y="3321"/>
                  </a:lnTo>
                  <a:lnTo>
                    <a:pt x="260364" y="11476"/>
                  </a:lnTo>
                  <a:lnTo>
                    <a:pt x="264461" y="27008"/>
                  </a:lnTo>
                  <a:lnTo>
                    <a:pt x="267310" y="69506"/>
                  </a:lnTo>
                  <a:lnTo>
                    <a:pt x="266622" y="104834"/>
                  </a:lnTo>
                  <a:lnTo>
                    <a:pt x="261567" y="137017"/>
                  </a:lnTo>
                  <a:lnTo>
                    <a:pt x="259629" y="176101"/>
                  </a:lnTo>
                  <a:lnTo>
                    <a:pt x="260045" y="212262"/>
                  </a:lnTo>
                  <a:lnTo>
                    <a:pt x="266533" y="251404"/>
                  </a:lnTo>
                  <a:lnTo>
                    <a:pt x="268920" y="255757"/>
                  </a:lnTo>
                  <a:lnTo>
                    <a:pt x="285602" y="27041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588"/>
            <p:cNvSpPr/>
            <p:nvPr>
              <p:custDataLst>
                <p:tags r:id="rId218"/>
              </p:custDataLst>
            </p:nvPr>
          </p:nvSpPr>
          <p:spPr>
            <a:xfrm>
              <a:off x="4431393" y="1875233"/>
              <a:ext cx="140608" cy="125018"/>
            </a:xfrm>
            <a:custGeom>
              <a:avLst/>
              <a:gdLst/>
              <a:ahLst/>
              <a:cxnLst/>
              <a:rect l="0" t="0" r="0" b="0"/>
              <a:pathLst>
                <a:path w="140608" h="125018">
                  <a:moveTo>
                    <a:pt x="69169" y="0"/>
                  </a:moveTo>
                  <a:lnTo>
                    <a:pt x="69169" y="0"/>
                  </a:lnTo>
                  <a:lnTo>
                    <a:pt x="56810" y="19428"/>
                  </a:lnTo>
                  <a:lnTo>
                    <a:pt x="24219" y="56363"/>
                  </a:lnTo>
                  <a:lnTo>
                    <a:pt x="2837" y="85326"/>
                  </a:lnTo>
                  <a:lnTo>
                    <a:pt x="0" y="96131"/>
                  </a:lnTo>
                  <a:lnTo>
                    <a:pt x="1386" y="104901"/>
                  </a:lnTo>
                  <a:lnTo>
                    <a:pt x="3144" y="108630"/>
                  </a:lnTo>
                  <a:lnTo>
                    <a:pt x="7293" y="110122"/>
                  </a:lnTo>
                  <a:lnTo>
                    <a:pt x="19841" y="109135"/>
                  </a:lnTo>
                  <a:lnTo>
                    <a:pt x="32693" y="100098"/>
                  </a:lnTo>
                  <a:lnTo>
                    <a:pt x="74909" y="57805"/>
                  </a:lnTo>
                  <a:lnTo>
                    <a:pt x="90822" y="48986"/>
                  </a:lnTo>
                  <a:lnTo>
                    <a:pt x="102274" y="46577"/>
                  </a:lnTo>
                  <a:lnTo>
                    <a:pt x="106123" y="46926"/>
                  </a:lnTo>
                  <a:lnTo>
                    <a:pt x="108688" y="48150"/>
                  </a:lnTo>
                  <a:lnTo>
                    <a:pt x="110396" y="49959"/>
                  </a:lnTo>
                  <a:lnTo>
                    <a:pt x="119278" y="72265"/>
                  </a:lnTo>
                  <a:lnTo>
                    <a:pt x="140607" y="12501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589"/>
            <p:cNvSpPr/>
            <p:nvPr>
              <p:custDataLst>
                <p:tags r:id="rId219"/>
              </p:custDataLst>
            </p:nvPr>
          </p:nvSpPr>
          <p:spPr>
            <a:xfrm>
              <a:off x="4648822" y="1884164"/>
              <a:ext cx="110702" cy="130976"/>
            </a:xfrm>
            <a:custGeom>
              <a:avLst/>
              <a:gdLst/>
              <a:ahLst/>
              <a:cxnLst/>
              <a:rect l="0" t="0" r="0" b="0"/>
              <a:pathLst>
                <a:path w="110702" h="130976">
                  <a:moveTo>
                    <a:pt x="30333" y="26787"/>
                  </a:moveTo>
                  <a:lnTo>
                    <a:pt x="30333" y="26787"/>
                  </a:lnTo>
                  <a:lnTo>
                    <a:pt x="20853" y="36268"/>
                  </a:lnTo>
                  <a:lnTo>
                    <a:pt x="781" y="79407"/>
                  </a:lnTo>
                  <a:lnTo>
                    <a:pt x="0" y="95482"/>
                  </a:lnTo>
                  <a:lnTo>
                    <a:pt x="2961" y="112883"/>
                  </a:lnTo>
                  <a:lnTo>
                    <a:pt x="7584" y="123920"/>
                  </a:lnTo>
                  <a:lnTo>
                    <a:pt x="12191" y="127263"/>
                  </a:lnTo>
                  <a:lnTo>
                    <a:pt x="25246" y="130975"/>
                  </a:lnTo>
                  <a:lnTo>
                    <a:pt x="38326" y="129977"/>
                  </a:lnTo>
                  <a:lnTo>
                    <a:pt x="44591" y="128324"/>
                  </a:lnTo>
                  <a:lnTo>
                    <a:pt x="56845" y="118549"/>
                  </a:lnTo>
                  <a:lnTo>
                    <a:pt x="76138" y="97498"/>
                  </a:lnTo>
                  <a:lnTo>
                    <a:pt x="90498" y="55272"/>
                  </a:lnTo>
                  <a:lnTo>
                    <a:pt x="110701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590"/>
            <p:cNvSpPr/>
            <p:nvPr>
              <p:custDataLst>
                <p:tags r:id="rId220"/>
              </p:custDataLst>
            </p:nvPr>
          </p:nvSpPr>
          <p:spPr>
            <a:xfrm>
              <a:off x="4732887" y="1742530"/>
              <a:ext cx="151653" cy="266648"/>
            </a:xfrm>
            <a:custGeom>
              <a:avLst/>
              <a:gdLst/>
              <a:ahLst/>
              <a:cxnLst/>
              <a:rect l="0" t="0" r="0" b="0"/>
              <a:pathLst>
                <a:path w="151653" h="266648">
                  <a:moveTo>
                    <a:pt x="35566" y="7687"/>
                  </a:moveTo>
                  <a:lnTo>
                    <a:pt x="35566" y="7687"/>
                  </a:lnTo>
                  <a:lnTo>
                    <a:pt x="30824" y="2946"/>
                  </a:lnTo>
                  <a:lnTo>
                    <a:pt x="25850" y="619"/>
                  </a:lnTo>
                  <a:lnTo>
                    <a:pt x="23137" y="0"/>
                  </a:lnTo>
                  <a:lnTo>
                    <a:pt x="20334" y="2563"/>
                  </a:lnTo>
                  <a:lnTo>
                    <a:pt x="11650" y="21383"/>
                  </a:lnTo>
                  <a:lnTo>
                    <a:pt x="2472" y="65441"/>
                  </a:lnTo>
                  <a:lnTo>
                    <a:pt x="365" y="107401"/>
                  </a:lnTo>
                  <a:lnTo>
                    <a:pt x="0" y="142625"/>
                  </a:lnTo>
                  <a:lnTo>
                    <a:pt x="4633" y="179741"/>
                  </a:lnTo>
                  <a:lnTo>
                    <a:pt x="13153" y="223909"/>
                  </a:lnTo>
                  <a:lnTo>
                    <a:pt x="21098" y="239873"/>
                  </a:lnTo>
                  <a:lnTo>
                    <a:pt x="24928" y="242844"/>
                  </a:lnTo>
                  <a:lnTo>
                    <a:pt x="34475" y="246148"/>
                  </a:lnTo>
                  <a:lnTo>
                    <a:pt x="39798" y="245044"/>
                  </a:lnTo>
                  <a:lnTo>
                    <a:pt x="51007" y="238526"/>
                  </a:lnTo>
                  <a:lnTo>
                    <a:pt x="73378" y="212034"/>
                  </a:lnTo>
                  <a:lnTo>
                    <a:pt x="96353" y="180584"/>
                  </a:lnTo>
                  <a:lnTo>
                    <a:pt x="121443" y="161802"/>
                  </a:lnTo>
                  <a:lnTo>
                    <a:pt x="123577" y="163017"/>
                  </a:lnTo>
                  <a:lnTo>
                    <a:pt x="128589" y="169656"/>
                  </a:lnTo>
                  <a:lnTo>
                    <a:pt x="128834" y="181869"/>
                  </a:lnTo>
                  <a:lnTo>
                    <a:pt x="125095" y="224747"/>
                  </a:lnTo>
                  <a:lnTo>
                    <a:pt x="125900" y="255286"/>
                  </a:lnTo>
                  <a:lnTo>
                    <a:pt x="127539" y="259073"/>
                  </a:lnTo>
                  <a:lnTo>
                    <a:pt x="151652" y="26664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591"/>
            <p:cNvSpPr/>
            <p:nvPr>
              <p:custDataLst>
                <p:tags r:id="rId221"/>
              </p:custDataLst>
            </p:nvPr>
          </p:nvSpPr>
          <p:spPr>
            <a:xfrm>
              <a:off x="4942729" y="1955600"/>
              <a:ext cx="13247" cy="35719"/>
            </a:xfrm>
            <a:custGeom>
              <a:avLst/>
              <a:gdLst/>
              <a:ahLst/>
              <a:cxnLst/>
              <a:rect l="0" t="0" r="0" b="0"/>
              <a:pathLst>
                <a:path w="13247" h="35719">
                  <a:moveTo>
                    <a:pt x="13246" y="0"/>
                  </a:moveTo>
                  <a:lnTo>
                    <a:pt x="13246" y="0"/>
                  </a:lnTo>
                  <a:lnTo>
                    <a:pt x="6118" y="8121"/>
                  </a:lnTo>
                  <a:lnTo>
                    <a:pt x="818" y="17170"/>
                  </a:lnTo>
                  <a:lnTo>
                    <a:pt x="0" y="21369"/>
                  </a:lnTo>
                  <a:lnTo>
                    <a:pt x="13246" y="3571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592"/>
            <p:cNvSpPr/>
            <p:nvPr>
              <p:custDataLst>
                <p:tags r:id="rId222"/>
              </p:custDataLst>
            </p:nvPr>
          </p:nvSpPr>
          <p:spPr>
            <a:xfrm>
              <a:off x="4991694" y="1794866"/>
              <a:ext cx="8932" cy="8929"/>
            </a:xfrm>
            <a:custGeom>
              <a:avLst/>
              <a:gdLst/>
              <a:ahLst/>
              <a:cxnLst/>
              <a:rect l="0" t="0" r="0" b="0"/>
              <a:pathLst>
                <a:path w="8932" h="8929">
                  <a:moveTo>
                    <a:pt x="8931" y="8928"/>
                  </a:moveTo>
                  <a:lnTo>
                    <a:pt x="8931" y="892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593"/>
            <p:cNvSpPr/>
            <p:nvPr>
              <p:custDataLst>
                <p:tags r:id="rId223"/>
              </p:custDataLst>
            </p:nvPr>
          </p:nvSpPr>
          <p:spPr>
            <a:xfrm>
              <a:off x="5014166" y="1860934"/>
              <a:ext cx="209702" cy="153001"/>
            </a:xfrm>
            <a:custGeom>
              <a:avLst/>
              <a:gdLst/>
              <a:ahLst/>
              <a:cxnLst/>
              <a:rect l="0" t="0" r="0" b="0"/>
              <a:pathLst>
                <a:path w="209702" h="153001">
                  <a:moveTo>
                    <a:pt x="13248" y="67876"/>
                  </a:moveTo>
                  <a:lnTo>
                    <a:pt x="13248" y="67876"/>
                  </a:lnTo>
                  <a:lnTo>
                    <a:pt x="819" y="92736"/>
                  </a:lnTo>
                  <a:lnTo>
                    <a:pt x="0" y="97348"/>
                  </a:lnTo>
                  <a:lnTo>
                    <a:pt x="447" y="101415"/>
                  </a:lnTo>
                  <a:lnTo>
                    <a:pt x="1737" y="105119"/>
                  </a:lnTo>
                  <a:lnTo>
                    <a:pt x="3588" y="107588"/>
                  </a:lnTo>
                  <a:lnTo>
                    <a:pt x="8294" y="110330"/>
                  </a:lnTo>
                  <a:lnTo>
                    <a:pt x="10937" y="109079"/>
                  </a:lnTo>
                  <a:lnTo>
                    <a:pt x="24955" y="95456"/>
                  </a:lnTo>
                  <a:lnTo>
                    <a:pt x="29981" y="92214"/>
                  </a:lnTo>
                  <a:lnTo>
                    <a:pt x="38212" y="80679"/>
                  </a:lnTo>
                  <a:lnTo>
                    <a:pt x="51582" y="58500"/>
                  </a:lnTo>
                  <a:lnTo>
                    <a:pt x="53685" y="56665"/>
                  </a:lnTo>
                  <a:lnTo>
                    <a:pt x="55090" y="56434"/>
                  </a:lnTo>
                  <a:lnTo>
                    <a:pt x="56025" y="57271"/>
                  </a:lnTo>
                  <a:lnTo>
                    <a:pt x="57650" y="78155"/>
                  </a:lnTo>
                  <a:lnTo>
                    <a:pt x="60469" y="97710"/>
                  </a:lnTo>
                  <a:lnTo>
                    <a:pt x="66454" y="132493"/>
                  </a:lnTo>
                  <a:lnTo>
                    <a:pt x="68562" y="135760"/>
                  </a:lnTo>
                  <a:lnTo>
                    <a:pt x="76196" y="142035"/>
                  </a:lnTo>
                  <a:lnTo>
                    <a:pt x="86204" y="145485"/>
                  </a:lnTo>
                  <a:lnTo>
                    <a:pt x="91651" y="146403"/>
                  </a:lnTo>
                  <a:lnTo>
                    <a:pt x="105640" y="142135"/>
                  </a:lnTo>
                  <a:lnTo>
                    <a:pt x="127605" y="128574"/>
                  </a:lnTo>
                  <a:lnTo>
                    <a:pt x="163024" y="100380"/>
                  </a:lnTo>
                  <a:lnTo>
                    <a:pt x="185294" y="58743"/>
                  </a:lnTo>
                  <a:lnTo>
                    <a:pt x="190548" y="32707"/>
                  </a:lnTo>
                  <a:lnTo>
                    <a:pt x="190272" y="20494"/>
                  </a:lnTo>
                  <a:lnTo>
                    <a:pt x="186845" y="8454"/>
                  </a:lnTo>
                  <a:lnTo>
                    <a:pt x="183550" y="4450"/>
                  </a:lnTo>
                  <a:lnTo>
                    <a:pt x="174597" y="0"/>
                  </a:lnTo>
                  <a:lnTo>
                    <a:pt x="169430" y="796"/>
                  </a:lnTo>
                  <a:lnTo>
                    <a:pt x="145773" y="12128"/>
                  </a:lnTo>
                  <a:lnTo>
                    <a:pt x="131007" y="27878"/>
                  </a:lnTo>
                  <a:lnTo>
                    <a:pt x="110225" y="65011"/>
                  </a:lnTo>
                  <a:lnTo>
                    <a:pt x="98816" y="104590"/>
                  </a:lnTo>
                  <a:lnTo>
                    <a:pt x="101217" y="121898"/>
                  </a:lnTo>
                  <a:lnTo>
                    <a:pt x="108901" y="137526"/>
                  </a:lnTo>
                  <a:lnTo>
                    <a:pt x="118928" y="147780"/>
                  </a:lnTo>
                  <a:lnTo>
                    <a:pt x="135292" y="153000"/>
                  </a:lnTo>
                  <a:lnTo>
                    <a:pt x="209701" y="148243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594"/>
            <p:cNvSpPr/>
            <p:nvPr>
              <p:custDataLst>
                <p:tags r:id="rId224"/>
              </p:custDataLst>
            </p:nvPr>
          </p:nvSpPr>
          <p:spPr>
            <a:xfrm>
              <a:off x="5296827" y="1812725"/>
              <a:ext cx="96876" cy="250033"/>
            </a:xfrm>
            <a:custGeom>
              <a:avLst/>
              <a:gdLst/>
              <a:ahLst/>
              <a:cxnLst/>
              <a:rect l="0" t="0" r="0" b="0"/>
              <a:pathLst>
                <a:path w="96876" h="250033">
                  <a:moveTo>
                    <a:pt x="69915" y="0"/>
                  </a:moveTo>
                  <a:lnTo>
                    <a:pt x="69915" y="0"/>
                  </a:lnTo>
                  <a:lnTo>
                    <a:pt x="65174" y="0"/>
                  </a:lnTo>
                  <a:lnTo>
                    <a:pt x="37688" y="16780"/>
                  </a:lnTo>
                  <a:lnTo>
                    <a:pt x="33546" y="20117"/>
                  </a:lnTo>
                  <a:lnTo>
                    <a:pt x="14627" y="51012"/>
                  </a:lnTo>
                  <a:lnTo>
                    <a:pt x="762" y="89581"/>
                  </a:lnTo>
                  <a:lnTo>
                    <a:pt x="0" y="95441"/>
                  </a:lnTo>
                  <a:lnTo>
                    <a:pt x="1799" y="104594"/>
                  </a:lnTo>
                  <a:lnTo>
                    <a:pt x="3668" y="108424"/>
                  </a:lnTo>
                  <a:lnTo>
                    <a:pt x="7891" y="109988"/>
                  </a:lnTo>
                  <a:lnTo>
                    <a:pt x="44366" y="107725"/>
                  </a:lnTo>
                  <a:lnTo>
                    <a:pt x="78096" y="114399"/>
                  </a:lnTo>
                  <a:lnTo>
                    <a:pt x="92070" y="119634"/>
                  </a:lnTo>
                  <a:lnTo>
                    <a:pt x="95600" y="125397"/>
                  </a:lnTo>
                  <a:lnTo>
                    <a:pt x="96875" y="142382"/>
                  </a:lnTo>
                  <a:lnTo>
                    <a:pt x="87273" y="174258"/>
                  </a:lnTo>
                  <a:lnTo>
                    <a:pt x="65258" y="213455"/>
                  </a:lnTo>
                  <a:lnTo>
                    <a:pt x="34194" y="25003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5" name="SMARTInkShape-Group72"/>
          <p:cNvGrpSpPr/>
          <p:nvPr/>
        </p:nvGrpSpPr>
        <p:grpSpPr>
          <a:xfrm>
            <a:off x="4055319" y="2098475"/>
            <a:ext cx="1217643" cy="589361"/>
            <a:chOff x="4055319" y="2098475"/>
            <a:chExt cx="1217643" cy="589361"/>
          </a:xfrm>
        </p:grpSpPr>
        <p:sp>
          <p:nvSpPr>
            <p:cNvPr id="679" name="SMARTInkShape-595"/>
            <p:cNvSpPr/>
            <p:nvPr>
              <p:custDataLst>
                <p:tags r:id="rId211"/>
              </p:custDataLst>
            </p:nvPr>
          </p:nvSpPr>
          <p:spPr>
            <a:xfrm>
              <a:off x="4164033" y="2286000"/>
              <a:ext cx="23991" cy="205383"/>
            </a:xfrm>
            <a:custGeom>
              <a:avLst/>
              <a:gdLst/>
              <a:ahLst/>
              <a:cxnLst/>
              <a:rect l="0" t="0" r="0" b="0"/>
              <a:pathLst>
                <a:path w="23991" h="205383">
                  <a:moveTo>
                    <a:pt x="23990" y="0"/>
                  </a:moveTo>
                  <a:lnTo>
                    <a:pt x="23990" y="0"/>
                  </a:lnTo>
                  <a:lnTo>
                    <a:pt x="19250" y="0"/>
                  </a:lnTo>
                  <a:lnTo>
                    <a:pt x="14275" y="5289"/>
                  </a:lnTo>
                  <a:lnTo>
                    <a:pt x="11560" y="9480"/>
                  </a:lnTo>
                  <a:lnTo>
                    <a:pt x="7739" y="29597"/>
                  </a:lnTo>
                  <a:lnTo>
                    <a:pt x="6607" y="63891"/>
                  </a:lnTo>
                  <a:lnTo>
                    <a:pt x="6272" y="100731"/>
                  </a:lnTo>
                  <a:lnTo>
                    <a:pt x="6172" y="136780"/>
                  </a:lnTo>
                  <a:lnTo>
                    <a:pt x="3504" y="152734"/>
                  </a:lnTo>
                  <a:lnTo>
                    <a:pt x="0" y="165116"/>
                  </a:lnTo>
                  <a:lnTo>
                    <a:pt x="6131" y="20538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596"/>
            <p:cNvSpPr/>
            <p:nvPr>
              <p:custDataLst>
                <p:tags r:id="rId212"/>
              </p:custDataLst>
            </p:nvPr>
          </p:nvSpPr>
          <p:spPr>
            <a:xfrm>
              <a:off x="4055319" y="2196701"/>
              <a:ext cx="355946" cy="116089"/>
            </a:xfrm>
            <a:custGeom>
              <a:avLst/>
              <a:gdLst/>
              <a:ahLst/>
              <a:cxnLst/>
              <a:rect l="0" t="0" r="0" b="0"/>
              <a:pathLst>
                <a:path w="355946" h="116089">
                  <a:moveTo>
                    <a:pt x="7688" y="116088"/>
                  </a:moveTo>
                  <a:lnTo>
                    <a:pt x="7688" y="116088"/>
                  </a:lnTo>
                  <a:lnTo>
                    <a:pt x="2948" y="116088"/>
                  </a:lnTo>
                  <a:lnTo>
                    <a:pt x="1550" y="115093"/>
                  </a:lnTo>
                  <a:lnTo>
                    <a:pt x="621" y="113440"/>
                  </a:lnTo>
                  <a:lnTo>
                    <a:pt x="0" y="111347"/>
                  </a:lnTo>
                  <a:lnTo>
                    <a:pt x="1570" y="108959"/>
                  </a:lnTo>
                  <a:lnTo>
                    <a:pt x="8608" y="103658"/>
                  </a:lnTo>
                  <a:lnTo>
                    <a:pt x="49125" y="89230"/>
                  </a:lnTo>
                  <a:lnTo>
                    <a:pt x="84996" y="72638"/>
                  </a:lnTo>
                  <a:lnTo>
                    <a:pt x="123170" y="57380"/>
                  </a:lnTo>
                  <a:lnTo>
                    <a:pt x="159372" y="44811"/>
                  </a:lnTo>
                  <a:lnTo>
                    <a:pt x="191538" y="35767"/>
                  </a:lnTo>
                  <a:lnTo>
                    <a:pt x="227195" y="26803"/>
                  </a:lnTo>
                  <a:lnTo>
                    <a:pt x="261905" y="15219"/>
                  </a:lnTo>
                  <a:lnTo>
                    <a:pt x="355945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597"/>
            <p:cNvSpPr/>
            <p:nvPr>
              <p:custDataLst>
                <p:tags r:id="rId213"/>
              </p:custDataLst>
            </p:nvPr>
          </p:nvSpPr>
          <p:spPr>
            <a:xfrm>
              <a:off x="4295178" y="2300334"/>
              <a:ext cx="231480" cy="137469"/>
            </a:xfrm>
            <a:custGeom>
              <a:avLst/>
              <a:gdLst/>
              <a:ahLst/>
              <a:cxnLst/>
              <a:rect l="0" t="0" r="0" b="0"/>
              <a:pathLst>
                <a:path w="231480" h="137469">
                  <a:moveTo>
                    <a:pt x="53579" y="83891"/>
                  </a:moveTo>
                  <a:lnTo>
                    <a:pt x="53579" y="83891"/>
                  </a:lnTo>
                  <a:lnTo>
                    <a:pt x="48839" y="88632"/>
                  </a:lnTo>
                  <a:lnTo>
                    <a:pt x="49156" y="98897"/>
                  </a:lnTo>
                  <a:lnTo>
                    <a:pt x="50631" y="105802"/>
                  </a:lnTo>
                  <a:lnTo>
                    <a:pt x="54589" y="111397"/>
                  </a:lnTo>
                  <a:lnTo>
                    <a:pt x="66927" y="120258"/>
                  </a:lnTo>
                  <a:lnTo>
                    <a:pt x="82331" y="122214"/>
                  </a:lnTo>
                  <a:lnTo>
                    <a:pt x="105094" y="117736"/>
                  </a:lnTo>
                  <a:lnTo>
                    <a:pt x="140043" y="102592"/>
                  </a:lnTo>
                  <a:lnTo>
                    <a:pt x="184505" y="77327"/>
                  </a:lnTo>
                  <a:lnTo>
                    <a:pt x="210741" y="58783"/>
                  </a:lnTo>
                  <a:lnTo>
                    <a:pt x="224279" y="37096"/>
                  </a:lnTo>
                  <a:lnTo>
                    <a:pt x="230613" y="17359"/>
                  </a:lnTo>
                  <a:lnTo>
                    <a:pt x="231479" y="10335"/>
                  </a:lnTo>
                  <a:lnTo>
                    <a:pt x="227742" y="7073"/>
                  </a:lnTo>
                  <a:lnTo>
                    <a:pt x="213006" y="802"/>
                  </a:lnTo>
                  <a:lnTo>
                    <a:pt x="195873" y="0"/>
                  </a:lnTo>
                  <a:lnTo>
                    <a:pt x="165359" y="7567"/>
                  </a:lnTo>
                  <a:lnTo>
                    <a:pt x="127095" y="28593"/>
                  </a:lnTo>
                  <a:lnTo>
                    <a:pt x="87404" y="53089"/>
                  </a:lnTo>
                  <a:lnTo>
                    <a:pt x="46332" y="82218"/>
                  </a:lnTo>
                  <a:lnTo>
                    <a:pt x="21005" y="103901"/>
                  </a:lnTo>
                  <a:lnTo>
                    <a:pt x="0" y="13746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598"/>
            <p:cNvSpPr/>
            <p:nvPr>
              <p:custDataLst>
                <p:tags r:id="rId214"/>
              </p:custDataLst>
            </p:nvPr>
          </p:nvSpPr>
          <p:spPr>
            <a:xfrm>
              <a:off x="4527351" y="2273029"/>
              <a:ext cx="203201" cy="183523"/>
            </a:xfrm>
            <a:custGeom>
              <a:avLst/>
              <a:gdLst/>
              <a:ahLst/>
              <a:cxnLst/>
              <a:rect l="0" t="0" r="0" b="0"/>
              <a:pathLst>
                <a:path w="203201" h="183523">
                  <a:moveTo>
                    <a:pt x="80365" y="102265"/>
                  </a:moveTo>
                  <a:lnTo>
                    <a:pt x="80365" y="102265"/>
                  </a:lnTo>
                  <a:lnTo>
                    <a:pt x="72679" y="142502"/>
                  </a:lnTo>
                  <a:lnTo>
                    <a:pt x="76545" y="166113"/>
                  </a:lnTo>
                  <a:lnTo>
                    <a:pt x="83960" y="177938"/>
                  </a:lnTo>
                  <a:lnTo>
                    <a:pt x="88716" y="182480"/>
                  </a:lnTo>
                  <a:lnTo>
                    <a:pt x="95855" y="183522"/>
                  </a:lnTo>
                  <a:lnTo>
                    <a:pt x="114371" y="179391"/>
                  </a:lnTo>
                  <a:lnTo>
                    <a:pt x="137625" y="165907"/>
                  </a:lnTo>
                  <a:lnTo>
                    <a:pt x="166719" y="126254"/>
                  </a:lnTo>
                  <a:lnTo>
                    <a:pt x="185729" y="95209"/>
                  </a:lnTo>
                  <a:lnTo>
                    <a:pt x="200472" y="52842"/>
                  </a:lnTo>
                  <a:lnTo>
                    <a:pt x="203200" y="36974"/>
                  </a:lnTo>
                  <a:lnTo>
                    <a:pt x="199120" y="20662"/>
                  </a:lnTo>
                  <a:lnTo>
                    <a:pt x="195254" y="12146"/>
                  </a:lnTo>
                  <a:lnTo>
                    <a:pt x="190693" y="6466"/>
                  </a:lnTo>
                  <a:lnTo>
                    <a:pt x="180332" y="158"/>
                  </a:lnTo>
                  <a:lnTo>
                    <a:pt x="163823" y="0"/>
                  </a:lnTo>
                  <a:lnTo>
                    <a:pt x="130365" y="7981"/>
                  </a:lnTo>
                  <a:lnTo>
                    <a:pt x="91470" y="31740"/>
                  </a:lnTo>
                  <a:lnTo>
                    <a:pt x="53767" y="73695"/>
                  </a:lnTo>
                  <a:lnTo>
                    <a:pt x="0" y="15584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599"/>
            <p:cNvSpPr/>
            <p:nvPr>
              <p:custDataLst>
                <p:tags r:id="rId215"/>
              </p:custDataLst>
            </p:nvPr>
          </p:nvSpPr>
          <p:spPr>
            <a:xfrm>
              <a:off x="4777537" y="2098475"/>
              <a:ext cx="62353" cy="375049"/>
            </a:xfrm>
            <a:custGeom>
              <a:avLst/>
              <a:gdLst/>
              <a:ahLst/>
              <a:cxnLst/>
              <a:rect l="0" t="0" r="0" b="0"/>
              <a:pathLst>
                <a:path w="62353" h="375049">
                  <a:moveTo>
                    <a:pt x="62352" y="0"/>
                  </a:moveTo>
                  <a:lnTo>
                    <a:pt x="62352" y="0"/>
                  </a:lnTo>
                  <a:lnTo>
                    <a:pt x="45572" y="43277"/>
                  </a:lnTo>
                  <a:lnTo>
                    <a:pt x="32800" y="84838"/>
                  </a:lnTo>
                  <a:lnTo>
                    <a:pt x="20722" y="125128"/>
                  </a:lnTo>
                  <a:lnTo>
                    <a:pt x="11764" y="160658"/>
                  </a:lnTo>
                  <a:lnTo>
                    <a:pt x="5802" y="191459"/>
                  </a:lnTo>
                  <a:lnTo>
                    <a:pt x="2492" y="224992"/>
                  </a:lnTo>
                  <a:lnTo>
                    <a:pt x="629" y="266756"/>
                  </a:lnTo>
                  <a:lnTo>
                    <a:pt x="0" y="308125"/>
                  </a:lnTo>
                  <a:lnTo>
                    <a:pt x="17705" y="37504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600"/>
            <p:cNvSpPr/>
            <p:nvPr>
              <p:custDataLst>
                <p:tags r:id="rId216"/>
              </p:custDataLst>
            </p:nvPr>
          </p:nvSpPr>
          <p:spPr>
            <a:xfrm>
              <a:off x="4884539" y="2178842"/>
              <a:ext cx="388423" cy="508994"/>
            </a:xfrm>
            <a:custGeom>
              <a:avLst/>
              <a:gdLst/>
              <a:ahLst/>
              <a:cxnLst/>
              <a:rect l="0" t="0" r="0" b="0"/>
              <a:pathLst>
                <a:path w="388423" h="508994">
                  <a:moveTo>
                    <a:pt x="169664" y="0"/>
                  </a:moveTo>
                  <a:lnTo>
                    <a:pt x="169664" y="0"/>
                  </a:lnTo>
                  <a:lnTo>
                    <a:pt x="164923" y="0"/>
                  </a:lnTo>
                  <a:lnTo>
                    <a:pt x="159949" y="5293"/>
                  </a:lnTo>
                  <a:lnTo>
                    <a:pt x="124475" y="49671"/>
                  </a:lnTo>
                  <a:lnTo>
                    <a:pt x="90695" y="89959"/>
                  </a:lnTo>
                  <a:lnTo>
                    <a:pt x="60135" y="131727"/>
                  </a:lnTo>
                  <a:lnTo>
                    <a:pt x="58941" y="136436"/>
                  </a:lnTo>
                  <a:lnTo>
                    <a:pt x="59137" y="140567"/>
                  </a:lnTo>
                  <a:lnTo>
                    <a:pt x="60259" y="144313"/>
                  </a:lnTo>
                  <a:lnTo>
                    <a:pt x="64979" y="146811"/>
                  </a:lnTo>
                  <a:lnTo>
                    <a:pt x="80802" y="149586"/>
                  </a:lnTo>
                  <a:lnTo>
                    <a:pt x="116766" y="141665"/>
                  </a:lnTo>
                  <a:lnTo>
                    <a:pt x="158839" y="131492"/>
                  </a:lnTo>
                  <a:lnTo>
                    <a:pt x="203245" y="125303"/>
                  </a:lnTo>
                  <a:lnTo>
                    <a:pt x="240679" y="118202"/>
                  </a:lnTo>
                  <a:lnTo>
                    <a:pt x="273057" y="116714"/>
                  </a:lnTo>
                  <a:lnTo>
                    <a:pt x="308778" y="118917"/>
                  </a:lnTo>
                  <a:lnTo>
                    <a:pt x="352254" y="128553"/>
                  </a:lnTo>
                  <a:lnTo>
                    <a:pt x="377773" y="141827"/>
                  </a:lnTo>
                  <a:lnTo>
                    <a:pt x="386181" y="152662"/>
                  </a:lnTo>
                  <a:lnTo>
                    <a:pt x="388422" y="158331"/>
                  </a:lnTo>
                  <a:lnTo>
                    <a:pt x="388267" y="172565"/>
                  </a:lnTo>
                  <a:lnTo>
                    <a:pt x="383899" y="187819"/>
                  </a:lnTo>
                  <a:lnTo>
                    <a:pt x="362279" y="216430"/>
                  </a:lnTo>
                  <a:lnTo>
                    <a:pt x="319970" y="254094"/>
                  </a:lnTo>
                  <a:lnTo>
                    <a:pt x="286408" y="283866"/>
                  </a:lnTo>
                  <a:lnTo>
                    <a:pt x="246478" y="312975"/>
                  </a:lnTo>
                  <a:lnTo>
                    <a:pt x="208078" y="346293"/>
                  </a:lnTo>
                  <a:lnTo>
                    <a:pt x="165720" y="380309"/>
                  </a:lnTo>
                  <a:lnTo>
                    <a:pt x="121753" y="410672"/>
                  </a:lnTo>
                  <a:lnTo>
                    <a:pt x="92146" y="432884"/>
                  </a:lnTo>
                  <a:lnTo>
                    <a:pt x="0" y="508993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9" name="SMARTInkShape-Group73"/>
          <p:cNvGrpSpPr/>
          <p:nvPr/>
        </p:nvGrpSpPr>
        <p:grpSpPr>
          <a:xfrm>
            <a:off x="6116835" y="1751571"/>
            <a:ext cx="1839516" cy="2106055"/>
            <a:chOff x="6116835" y="1751571"/>
            <a:chExt cx="1839516" cy="2106055"/>
          </a:xfrm>
        </p:grpSpPr>
        <p:sp>
          <p:nvSpPr>
            <p:cNvPr id="686" name="SMARTInkShape-601"/>
            <p:cNvSpPr/>
            <p:nvPr>
              <p:custDataLst>
                <p:tags r:id="rId178"/>
              </p:custDataLst>
            </p:nvPr>
          </p:nvSpPr>
          <p:spPr>
            <a:xfrm>
              <a:off x="6143625" y="1803794"/>
              <a:ext cx="17858" cy="241105"/>
            </a:xfrm>
            <a:custGeom>
              <a:avLst/>
              <a:gdLst/>
              <a:ahLst/>
              <a:cxnLst/>
              <a:rect l="0" t="0" r="0" b="0"/>
              <a:pathLst>
                <a:path w="17858" h="241105">
                  <a:moveTo>
                    <a:pt x="0" y="0"/>
                  </a:moveTo>
                  <a:lnTo>
                    <a:pt x="0" y="0"/>
                  </a:lnTo>
                  <a:lnTo>
                    <a:pt x="0" y="41503"/>
                  </a:lnTo>
                  <a:lnTo>
                    <a:pt x="0" y="79436"/>
                  </a:lnTo>
                  <a:lnTo>
                    <a:pt x="2645" y="115812"/>
                  </a:lnTo>
                  <a:lnTo>
                    <a:pt x="7687" y="154176"/>
                  </a:lnTo>
                  <a:lnTo>
                    <a:pt x="11412" y="196767"/>
                  </a:lnTo>
                  <a:lnTo>
                    <a:pt x="17857" y="24110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602"/>
            <p:cNvSpPr/>
            <p:nvPr>
              <p:custDataLst>
                <p:tags r:id="rId179"/>
              </p:custDataLst>
            </p:nvPr>
          </p:nvSpPr>
          <p:spPr>
            <a:xfrm>
              <a:off x="6116835" y="1751571"/>
              <a:ext cx="176641" cy="177240"/>
            </a:xfrm>
            <a:custGeom>
              <a:avLst/>
              <a:gdLst/>
              <a:ahLst/>
              <a:cxnLst/>
              <a:rect l="0" t="0" r="0" b="0"/>
              <a:pathLst>
                <a:path w="176641" h="177240">
                  <a:moveTo>
                    <a:pt x="0" y="70085"/>
                  </a:moveTo>
                  <a:lnTo>
                    <a:pt x="0" y="70085"/>
                  </a:lnTo>
                  <a:lnTo>
                    <a:pt x="0" y="55863"/>
                  </a:lnTo>
                  <a:lnTo>
                    <a:pt x="7938" y="40944"/>
                  </a:lnTo>
                  <a:lnTo>
                    <a:pt x="14222" y="32797"/>
                  </a:lnTo>
                  <a:lnTo>
                    <a:pt x="31788" y="21101"/>
                  </a:lnTo>
                  <a:lnTo>
                    <a:pt x="74704" y="3219"/>
                  </a:lnTo>
                  <a:lnTo>
                    <a:pt x="107023" y="0"/>
                  </a:lnTo>
                  <a:lnTo>
                    <a:pt x="144599" y="1033"/>
                  </a:lnTo>
                  <a:lnTo>
                    <a:pt x="162163" y="8307"/>
                  </a:lnTo>
                  <a:lnTo>
                    <a:pt x="171291" y="15506"/>
                  </a:lnTo>
                  <a:lnTo>
                    <a:pt x="173724" y="18817"/>
                  </a:lnTo>
                  <a:lnTo>
                    <a:pt x="176430" y="27786"/>
                  </a:lnTo>
                  <a:lnTo>
                    <a:pt x="176640" y="39378"/>
                  </a:lnTo>
                  <a:lnTo>
                    <a:pt x="166038" y="74933"/>
                  </a:lnTo>
                  <a:lnTo>
                    <a:pt x="141083" y="106919"/>
                  </a:lnTo>
                  <a:lnTo>
                    <a:pt x="98039" y="150610"/>
                  </a:lnTo>
                  <a:lnTo>
                    <a:pt x="71436" y="17723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603"/>
            <p:cNvSpPr/>
            <p:nvPr>
              <p:custDataLst>
                <p:tags r:id="rId180"/>
              </p:custDataLst>
            </p:nvPr>
          </p:nvSpPr>
          <p:spPr>
            <a:xfrm>
              <a:off x="6313289" y="1898119"/>
              <a:ext cx="125015" cy="119990"/>
            </a:xfrm>
            <a:custGeom>
              <a:avLst/>
              <a:gdLst/>
              <a:ahLst/>
              <a:cxnLst/>
              <a:rect l="0" t="0" r="0" b="0"/>
              <a:pathLst>
                <a:path w="125015" h="119990">
                  <a:moveTo>
                    <a:pt x="0" y="21763"/>
                  </a:moveTo>
                  <a:lnTo>
                    <a:pt x="0" y="21763"/>
                  </a:lnTo>
                  <a:lnTo>
                    <a:pt x="0" y="31244"/>
                  </a:lnTo>
                  <a:lnTo>
                    <a:pt x="2644" y="38543"/>
                  </a:lnTo>
                  <a:lnTo>
                    <a:pt x="4740" y="41880"/>
                  </a:lnTo>
                  <a:lnTo>
                    <a:pt x="21909" y="51316"/>
                  </a:lnTo>
                  <a:lnTo>
                    <a:pt x="40165" y="52096"/>
                  </a:lnTo>
                  <a:lnTo>
                    <a:pt x="79482" y="44512"/>
                  </a:lnTo>
                  <a:lnTo>
                    <a:pt x="102153" y="31588"/>
                  </a:lnTo>
                  <a:lnTo>
                    <a:pt x="109892" y="23485"/>
                  </a:lnTo>
                  <a:lnTo>
                    <a:pt x="119602" y="10197"/>
                  </a:lnTo>
                  <a:lnTo>
                    <a:pt x="120415" y="7105"/>
                  </a:lnTo>
                  <a:lnTo>
                    <a:pt x="119964" y="4055"/>
                  </a:lnTo>
                  <a:lnTo>
                    <a:pt x="118671" y="1028"/>
                  </a:lnTo>
                  <a:lnTo>
                    <a:pt x="114833" y="0"/>
                  </a:lnTo>
                  <a:lnTo>
                    <a:pt x="87283" y="5483"/>
                  </a:lnTo>
                  <a:lnTo>
                    <a:pt x="72528" y="11552"/>
                  </a:lnTo>
                  <a:lnTo>
                    <a:pt x="28840" y="49146"/>
                  </a:lnTo>
                  <a:lnTo>
                    <a:pt x="9425" y="67690"/>
                  </a:lnTo>
                  <a:lnTo>
                    <a:pt x="4188" y="76238"/>
                  </a:lnTo>
                  <a:lnTo>
                    <a:pt x="1241" y="96111"/>
                  </a:lnTo>
                  <a:lnTo>
                    <a:pt x="2812" y="102087"/>
                  </a:lnTo>
                  <a:lnTo>
                    <a:pt x="9849" y="111370"/>
                  </a:lnTo>
                  <a:lnTo>
                    <a:pt x="27527" y="116159"/>
                  </a:lnTo>
                  <a:lnTo>
                    <a:pt x="125014" y="11998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604"/>
            <p:cNvSpPr/>
            <p:nvPr>
              <p:custDataLst>
                <p:tags r:id="rId181"/>
              </p:custDataLst>
            </p:nvPr>
          </p:nvSpPr>
          <p:spPr>
            <a:xfrm>
              <a:off x="6537772" y="1884164"/>
              <a:ext cx="123775" cy="92427"/>
            </a:xfrm>
            <a:custGeom>
              <a:avLst/>
              <a:gdLst/>
              <a:ahLst/>
              <a:cxnLst/>
              <a:rect l="0" t="0" r="0" b="0"/>
              <a:pathLst>
                <a:path w="123775" h="92427">
                  <a:moveTo>
                    <a:pt x="7688" y="71436"/>
                  </a:moveTo>
                  <a:lnTo>
                    <a:pt x="7688" y="71436"/>
                  </a:lnTo>
                  <a:lnTo>
                    <a:pt x="2948" y="76177"/>
                  </a:lnTo>
                  <a:lnTo>
                    <a:pt x="621" y="81149"/>
                  </a:lnTo>
                  <a:lnTo>
                    <a:pt x="0" y="83866"/>
                  </a:lnTo>
                  <a:lnTo>
                    <a:pt x="579" y="86668"/>
                  </a:lnTo>
                  <a:lnTo>
                    <a:pt x="3865" y="92426"/>
                  </a:lnTo>
                  <a:lnTo>
                    <a:pt x="7123" y="92376"/>
                  </a:lnTo>
                  <a:lnTo>
                    <a:pt x="16038" y="87025"/>
                  </a:lnTo>
                  <a:lnTo>
                    <a:pt x="57258" y="48405"/>
                  </a:lnTo>
                  <a:lnTo>
                    <a:pt x="89176" y="16713"/>
                  </a:lnTo>
                  <a:lnTo>
                    <a:pt x="123774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605"/>
            <p:cNvSpPr/>
            <p:nvPr>
              <p:custDataLst>
                <p:tags r:id="rId182"/>
              </p:custDataLst>
            </p:nvPr>
          </p:nvSpPr>
          <p:spPr>
            <a:xfrm>
              <a:off x="6701670" y="1902023"/>
              <a:ext cx="95953" cy="125017"/>
            </a:xfrm>
            <a:custGeom>
              <a:avLst/>
              <a:gdLst/>
              <a:ahLst/>
              <a:cxnLst/>
              <a:rect l="0" t="0" r="0" b="0"/>
              <a:pathLst>
                <a:path w="95953" h="125017">
                  <a:moveTo>
                    <a:pt x="84890" y="0"/>
                  </a:moveTo>
                  <a:lnTo>
                    <a:pt x="84890" y="0"/>
                  </a:lnTo>
                  <a:lnTo>
                    <a:pt x="72463" y="0"/>
                  </a:lnTo>
                  <a:lnTo>
                    <a:pt x="59159" y="4740"/>
                  </a:lnTo>
                  <a:lnTo>
                    <a:pt x="15140" y="35425"/>
                  </a:lnTo>
                  <a:lnTo>
                    <a:pt x="7670" y="41916"/>
                  </a:lnTo>
                  <a:lnTo>
                    <a:pt x="717" y="53320"/>
                  </a:lnTo>
                  <a:lnTo>
                    <a:pt x="0" y="56382"/>
                  </a:lnTo>
                  <a:lnTo>
                    <a:pt x="517" y="58424"/>
                  </a:lnTo>
                  <a:lnTo>
                    <a:pt x="1853" y="59783"/>
                  </a:lnTo>
                  <a:lnTo>
                    <a:pt x="11275" y="58652"/>
                  </a:lnTo>
                  <a:lnTo>
                    <a:pt x="44918" y="54244"/>
                  </a:lnTo>
                  <a:lnTo>
                    <a:pt x="64479" y="53875"/>
                  </a:lnTo>
                  <a:lnTo>
                    <a:pt x="72276" y="55760"/>
                  </a:lnTo>
                  <a:lnTo>
                    <a:pt x="83584" y="63146"/>
                  </a:lnTo>
                  <a:lnTo>
                    <a:pt x="95529" y="78460"/>
                  </a:lnTo>
                  <a:lnTo>
                    <a:pt x="95952" y="85050"/>
                  </a:lnTo>
                  <a:lnTo>
                    <a:pt x="91130" y="100308"/>
                  </a:lnTo>
                  <a:lnTo>
                    <a:pt x="75962" y="12501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606"/>
            <p:cNvSpPr/>
            <p:nvPr>
              <p:custDataLst>
                <p:tags r:id="rId183"/>
              </p:custDataLst>
            </p:nvPr>
          </p:nvSpPr>
          <p:spPr>
            <a:xfrm>
              <a:off x="6875859" y="1892110"/>
              <a:ext cx="110709" cy="100998"/>
            </a:xfrm>
            <a:custGeom>
              <a:avLst/>
              <a:gdLst/>
              <a:ahLst/>
              <a:cxnLst/>
              <a:rect l="0" t="0" r="0" b="0"/>
              <a:pathLst>
                <a:path w="110709" h="100998">
                  <a:moveTo>
                    <a:pt x="26787" y="36700"/>
                  </a:moveTo>
                  <a:lnTo>
                    <a:pt x="26787" y="36700"/>
                  </a:lnTo>
                  <a:lnTo>
                    <a:pt x="14514" y="57096"/>
                  </a:lnTo>
                  <a:lnTo>
                    <a:pt x="11412" y="69247"/>
                  </a:lnTo>
                  <a:lnTo>
                    <a:pt x="12677" y="81261"/>
                  </a:lnTo>
                  <a:lnTo>
                    <a:pt x="14404" y="87244"/>
                  </a:lnTo>
                  <a:lnTo>
                    <a:pt x="21616" y="96537"/>
                  </a:lnTo>
                  <a:lnTo>
                    <a:pt x="26317" y="100405"/>
                  </a:lnTo>
                  <a:lnTo>
                    <a:pt x="31434" y="100997"/>
                  </a:lnTo>
                  <a:lnTo>
                    <a:pt x="42414" y="96367"/>
                  </a:lnTo>
                  <a:lnTo>
                    <a:pt x="85144" y="58268"/>
                  </a:lnTo>
                  <a:lnTo>
                    <a:pt x="109506" y="21883"/>
                  </a:lnTo>
                  <a:lnTo>
                    <a:pt x="110708" y="15909"/>
                  </a:lnTo>
                  <a:lnTo>
                    <a:pt x="109396" y="3977"/>
                  </a:lnTo>
                  <a:lnTo>
                    <a:pt x="106665" y="994"/>
                  </a:lnTo>
                  <a:lnTo>
                    <a:pt x="102859" y="0"/>
                  </a:lnTo>
                  <a:lnTo>
                    <a:pt x="98339" y="327"/>
                  </a:lnTo>
                  <a:lnTo>
                    <a:pt x="77755" y="10270"/>
                  </a:lnTo>
                  <a:lnTo>
                    <a:pt x="34247" y="47688"/>
                  </a:lnTo>
                  <a:lnTo>
                    <a:pt x="0" y="8134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607"/>
            <p:cNvSpPr/>
            <p:nvPr>
              <p:custDataLst>
                <p:tags r:id="rId184"/>
              </p:custDataLst>
            </p:nvPr>
          </p:nvSpPr>
          <p:spPr>
            <a:xfrm>
              <a:off x="7081242" y="1893092"/>
              <a:ext cx="205384" cy="142876"/>
            </a:xfrm>
            <a:custGeom>
              <a:avLst/>
              <a:gdLst/>
              <a:ahLst/>
              <a:cxnLst/>
              <a:rect l="0" t="0" r="0" b="0"/>
              <a:pathLst>
                <a:path w="205384" h="142876">
                  <a:moveTo>
                    <a:pt x="0" y="0"/>
                  </a:moveTo>
                  <a:lnTo>
                    <a:pt x="0" y="0"/>
                  </a:lnTo>
                  <a:lnTo>
                    <a:pt x="0" y="40234"/>
                  </a:lnTo>
                  <a:lnTo>
                    <a:pt x="4740" y="59107"/>
                  </a:lnTo>
                  <a:lnTo>
                    <a:pt x="8119" y="63217"/>
                  </a:lnTo>
                  <a:lnTo>
                    <a:pt x="17168" y="67785"/>
                  </a:lnTo>
                  <a:lnTo>
                    <a:pt x="30451" y="64523"/>
                  </a:lnTo>
                  <a:lnTo>
                    <a:pt x="67971" y="46259"/>
                  </a:lnTo>
                  <a:lnTo>
                    <a:pt x="108561" y="24749"/>
                  </a:lnTo>
                  <a:lnTo>
                    <a:pt x="126631" y="15961"/>
                  </a:lnTo>
                  <a:lnTo>
                    <a:pt x="156141" y="12006"/>
                  </a:lnTo>
                  <a:lnTo>
                    <a:pt x="173484" y="16677"/>
                  </a:lnTo>
                  <a:lnTo>
                    <a:pt x="184922" y="21632"/>
                  </a:lnTo>
                  <a:lnTo>
                    <a:pt x="193972" y="35081"/>
                  </a:lnTo>
                  <a:lnTo>
                    <a:pt x="202003" y="59674"/>
                  </a:lnTo>
                  <a:lnTo>
                    <a:pt x="205383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608"/>
            <p:cNvSpPr/>
            <p:nvPr>
              <p:custDataLst>
                <p:tags r:id="rId185"/>
              </p:custDataLst>
            </p:nvPr>
          </p:nvSpPr>
          <p:spPr>
            <a:xfrm>
              <a:off x="6522722" y="2125265"/>
              <a:ext cx="156685" cy="296211"/>
            </a:xfrm>
            <a:custGeom>
              <a:avLst/>
              <a:gdLst/>
              <a:ahLst/>
              <a:cxnLst/>
              <a:rect l="0" t="0" r="0" b="0"/>
              <a:pathLst>
                <a:path w="156685" h="296211">
                  <a:moveTo>
                    <a:pt x="22738" y="0"/>
                  </a:moveTo>
                  <a:lnTo>
                    <a:pt x="22738" y="0"/>
                  </a:lnTo>
                  <a:lnTo>
                    <a:pt x="22738" y="42736"/>
                  </a:lnTo>
                  <a:lnTo>
                    <a:pt x="20093" y="73118"/>
                  </a:lnTo>
                  <a:lnTo>
                    <a:pt x="15050" y="107488"/>
                  </a:lnTo>
                  <a:lnTo>
                    <a:pt x="9435" y="148265"/>
                  </a:lnTo>
                  <a:lnTo>
                    <a:pt x="4787" y="188846"/>
                  </a:lnTo>
                  <a:lnTo>
                    <a:pt x="0" y="220547"/>
                  </a:lnTo>
                  <a:lnTo>
                    <a:pt x="4040" y="253315"/>
                  </a:lnTo>
                  <a:lnTo>
                    <a:pt x="7297" y="253210"/>
                  </a:lnTo>
                  <a:lnTo>
                    <a:pt x="18852" y="247807"/>
                  </a:lnTo>
                  <a:lnTo>
                    <a:pt x="59121" y="212844"/>
                  </a:lnTo>
                  <a:lnTo>
                    <a:pt x="97959" y="177387"/>
                  </a:lnTo>
                  <a:lnTo>
                    <a:pt x="105626" y="171836"/>
                  </a:lnTo>
                  <a:lnTo>
                    <a:pt x="112724" y="169128"/>
                  </a:lnTo>
                  <a:lnTo>
                    <a:pt x="125900" y="168762"/>
                  </a:lnTo>
                  <a:lnTo>
                    <a:pt x="130209" y="172041"/>
                  </a:lnTo>
                  <a:lnTo>
                    <a:pt x="134994" y="183619"/>
                  </a:lnTo>
                  <a:lnTo>
                    <a:pt x="131929" y="220448"/>
                  </a:lnTo>
                  <a:lnTo>
                    <a:pt x="125421" y="259964"/>
                  </a:lnTo>
                  <a:lnTo>
                    <a:pt x="121356" y="292510"/>
                  </a:lnTo>
                  <a:lnTo>
                    <a:pt x="123210" y="296210"/>
                  </a:lnTo>
                  <a:lnTo>
                    <a:pt x="156684" y="29467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609"/>
            <p:cNvSpPr/>
            <p:nvPr>
              <p:custDataLst>
                <p:tags r:id="rId186"/>
              </p:custDataLst>
            </p:nvPr>
          </p:nvSpPr>
          <p:spPr>
            <a:xfrm>
              <a:off x="6732984" y="2270542"/>
              <a:ext cx="87275" cy="123576"/>
            </a:xfrm>
            <a:custGeom>
              <a:avLst/>
              <a:gdLst/>
              <a:ahLst/>
              <a:cxnLst/>
              <a:rect l="0" t="0" r="0" b="0"/>
              <a:pathLst>
                <a:path w="87275" h="123576">
                  <a:moveTo>
                    <a:pt x="26787" y="51175"/>
                  </a:moveTo>
                  <a:lnTo>
                    <a:pt x="26787" y="51175"/>
                  </a:lnTo>
                  <a:lnTo>
                    <a:pt x="19099" y="83722"/>
                  </a:lnTo>
                  <a:lnTo>
                    <a:pt x="19096" y="112835"/>
                  </a:lnTo>
                  <a:lnTo>
                    <a:pt x="22709" y="122566"/>
                  </a:lnTo>
                  <a:lnTo>
                    <a:pt x="26053" y="123575"/>
                  </a:lnTo>
                  <a:lnTo>
                    <a:pt x="30265" y="122261"/>
                  </a:lnTo>
                  <a:lnTo>
                    <a:pt x="51287" y="105898"/>
                  </a:lnTo>
                  <a:lnTo>
                    <a:pt x="68662" y="84588"/>
                  </a:lnTo>
                  <a:lnTo>
                    <a:pt x="75166" y="70655"/>
                  </a:lnTo>
                  <a:lnTo>
                    <a:pt x="86978" y="26391"/>
                  </a:lnTo>
                  <a:lnTo>
                    <a:pt x="87274" y="14364"/>
                  </a:lnTo>
                  <a:lnTo>
                    <a:pt x="84099" y="5709"/>
                  </a:lnTo>
                  <a:lnTo>
                    <a:pt x="79876" y="3007"/>
                  </a:lnTo>
                  <a:lnTo>
                    <a:pt x="67251" y="0"/>
                  </a:lnTo>
                  <a:lnTo>
                    <a:pt x="51718" y="3956"/>
                  </a:lnTo>
                  <a:lnTo>
                    <a:pt x="0" y="3331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610"/>
            <p:cNvSpPr/>
            <p:nvPr>
              <p:custDataLst>
                <p:tags r:id="rId187"/>
              </p:custDataLst>
            </p:nvPr>
          </p:nvSpPr>
          <p:spPr>
            <a:xfrm>
              <a:off x="6127687" y="2535843"/>
              <a:ext cx="167742" cy="394565"/>
            </a:xfrm>
            <a:custGeom>
              <a:avLst/>
              <a:gdLst/>
              <a:ahLst/>
              <a:cxnLst/>
              <a:rect l="0" t="0" r="0" b="0"/>
              <a:pathLst>
                <a:path w="167742" h="394565">
                  <a:moveTo>
                    <a:pt x="149882" y="205571"/>
                  </a:moveTo>
                  <a:lnTo>
                    <a:pt x="149882" y="205571"/>
                  </a:lnTo>
                  <a:lnTo>
                    <a:pt x="109647" y="205571"/>
                  </a:lnTo>
                  <a:lnTo>
                    <a:pt x="86036" y="215051"/>
                  </a:lnTo>
                  <a:lnTo>
                    <a:pt x="64928" y="230428"/>
                  </a:lnTo>
                  <a:lnTo>
                    <a:pt x="33977" y="269000"/>
                  </a:lnTo>
                  <a:lnTo>
                    <a:pt x="18637" y="297784"/>
                  </a:lnTo>
                  <a:lnTo>
                    <a:pt x="4565" y="338328"/>
                  </a:lnTo>
                  <a:lnTo>
                    <a:pt x="0" y="370692"/>
                  </a:lnTo>
                  <a:lnTo>
                    <a:pt x="1344" y="379151"/>
                  </a:lnTo>
                  <a:lnTo>
                    <a:pt x="8129" y="391196"/>
                  </a:lnTo>
                  <a:lnTo>
                    <a:pt x="12716" y="393813"/>
                  </a:lnTo>
                  <a:lnTo>
                    <a:pt x="17758" y="394564"/>
                  </a:lnTo>
                  <a:lnTo>
                    <a:pt x="23105" y="394075"/>
                  </a:lnTo>
                  <a:lnTo>
                    <a:pt x="34336" y="385593"/>
                  </a:lnTo>
                  <a:lnTo>
                    <a:pt x="40110" y="379163"/>
                  </a:lnTo>
                  <a:lnTo>
                    <a:pt x="56504" y="335184"/>
                  </a:lnTo>
                  <a:lnTo>
                    <a:pt x="69298" y="295776"/>
                  </a:lnTo>
                  <a:lnTo>
                    <a:pt x="81378" y="254588"/>
                  </a:lnTo>
                  <a:lnTo>
                    <a:pt x="85598" y="219982"/>
                  </a:lnTo>
                  <a:lnTo>
                    <a:pt x="91588" y="184595"/>
                  </a:lnTo>
                  <a:lnTo>
                    <a:pt x="99648" y="148973"/>
                  </a:lnTo>
                  <a:lnTo>
                    <a:pt x="108319" y="113285"/>
                  </a:lnTo>
                  <a:lnTo>
                    <a:pt x="114002" y="72798"/>
                  </a:lnTo>
                  <a:lnTo>
                    <a:pt x="123650" y="36136"/>
                  </a:lnTo>
                  <a:lnTo>
                    <a:pt x="130367" y="4974"/>
                  </a:lnTo>
                  <a:lnTo>
                    <a:pt x="129929" y="1393"/>
                  </a:lnTo>
                  <a:lnTo>
                    <a:pt x="128641" y="0"/>
                  </a:lnTo>
                  <a:lnTo>
                    <a:pt x="126792" y="63"/>
                  </a:lnTo>
                  <a:lnTo>
                    <a:pt x="119449" y="19113"/>
                  </a:lnTo>
                  <a:lnTo>
                    <a:pt x="112214" y="55767"/>
                  </a:lnTo>
                  <a:lnTo>
                    <a:pt x="106613" y="89880"/>
                  </a:lnTo>
                  <a:lnTo>
                    <a:pt x="105847" y="118101"/>
                  </a:lnTo>
                  <a:lnTo>
                    <a:pt x="105415" y="162455"/>
                  </a:lnTo>
                  <a:lnTo>
                    <a:pt x="105286" y="199740"/>
                  </a:lnTo>
                  <a:lnTo>
                    <a:pt x="107895" y="236916"/>
                  </a:lnTo>
                  <a:lnTo>
                    <a:pt x="117598" y="266783"/>
                  </a:lnTo>
                  <a:lnTo>
                    <a:pt x="167741" y="31272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611"/>
            <p:cNvSpPr/>
            <p:nvPr>
              <p:custDataLst>
                <p:tags r:id="rId188"/>
              </p:custDataLst>
            </p:nvPr>
          </p:nvSpPr>
          <p:spPr>
            <a:xfrm>
              <a:off x="6349007" y="2669364"/>
              <a:ext cx="125015" cy="186789"/>
            </a:xfrm>
            <a:custGeom>
              <a:avLst/>
              <a:gdLst/>
              <a:ahLst/>
              <a:cxnLst/>
              <a:rect l="0" t="0" r="0" b="0"/>
              <a:pathLst>
                <a:path w="125015" h="186789">
                  <a:moveTo>
                    <a:pt x="0" y="134557"/>
                  </a:moveTo>
                  <a:lnTo>
                    <a:pt x="0" y="134557"/>
                  </a:lnTo>
                  <a:lnTo>
                    <a:pt x="0" y="154674"/>
                  </a:lnTo>
                  <a:lnTo>
                    <a:pt x="1985" y="156897"/>
                  </a:lnTo>
                  <a:lnTo>
                    <a:pt x="9480" y="159367"/>
                  </a:lnTo>
                  <a:lnTo>
                    <a:pt x="14258" y="158044"/>
                  </a:lnTo>
                  <a:lnTo>
                    <a:pt x="24858" y="151278"/>
                  </a:lnTo>
                  <a:lnTo>
                    <a:pt x="51070" y="110950"/>
                  </a:lnTo>
                  <a:lnTo>
                    <a:pt x="75260" y="70299"/>
                  </a:lnTo>
                  <a:lnTo>
                    <a:pt x="93102" y="31757"/>
                  </a:lnTo>
                  <a:lnTo>
                    <a:pt x="97215" y="4448"/>
                  </a:lnTo>
                  <a:lnTo>
                    <a:pt x="96560" y="1186"/>
                  </a:lnTo>
                  <a:lnTo>
                    <a:pt x="95131" y="0"/>
                  </a:lnTo>
                  <a:lnTo>
                    <a:pt x="93185" y="205"/>
                  </a:lnTo>
                  <a:lnTo>
                    <a:pt x="76800" y="20927"/>
                  </a:lnTo>
                  <a:lnTo>
                    <a:pt x="50365" y="65365"/>
                  </a:lnTo>
                  <a:lnTo>
                    <a:pt x="39582" y="94875"/>
                  </a:lnTo>
                  <a:lnTo>
                    <a:pt x="30579" y="134373"/>
                  </a:lnTo>
                  <a:lnTo>
                    <a:pt x="27537" y="165499"/>
                  </a:lnTo>
                  <a:lnTo>
                    <a:pt x="32413" y="178404"/>
                  </a:lnTo>
                  <a:lnTo>
                    <a:pt x="36492" y="184626"/>
                  </a:lnTo>
                  <a:lnTo>
                    <a:pt x="42187" y="186788"/>
                  </a:lnTo>
                  <a:lnTo>
                    <a:pt x="56453" y="183899"/>
                  </a:lnTo>
                  <a:lnTo>
                    <a:pt x="85959" y="171114"/>
                  </a:lnTo>
                  <a:lnTo>
                    <a:pt x="125014" y="13455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612"/>
            <p:cNvSpPr/>
            <p:nvPr>
              <p:custDataLst>
                <p:tags r:id="rId189"/>
              </p:custDataLst>
            </p:nvPr>
          </p:nvSpPr>
          <p:spPr>
            <a:xfrm>
              <a:off x="6507188" y="2652116"/>
              <a:ext cx="127570" cy="158016"/>
            </a:xfrm>
            <a:custGeom>
              <a:avLst/>
              <a:gdLst/>
              <a:ahLst/>
              <a:cxnLst/>
              <a:rect l="0" t="0" r="0" b="0"/>
              <a:pathLst>
                <a:path w="127570" h="158016">
                  <a:moveTo>
                    <a:pt x="82921" y="0"/>
                  </a:moveTo>
                  <a:lnTo>
                    <a:pt x="82921" y="0"/>
                  </a:lnTo>
                  <a:lnTo>
                    <a:pt x="53778" y="41500"/>
                  </a:lnTo>
                  <a:lnTo>
                    <a:pt x="31291" y="76787"/>
                  </a:lnTo>
                  <a:lnTo>
                    <a:pt x="6963" y="118407"/>
                  </a:lnTo>
                  <a:lnTo>
                    <a:pt x="214" y="134978"/>
                  </a:lnTo>
                  <a:lnTo>
                    <a:pt x="0" y="141578"/>
                  </a:lnTo>
                  <a:lnTo>
                    <a:pt x="1844" y="146972"/>
                  </a:lnTo>
                  <a:lnTo>
                    <a:pt x="5057" y="151558"/>
                  </a:lnTo>
                  <a:lnTo>
                    <a:pt x="9184" y="154616"/>
                  </a:lnTo>
                  <a:lnTo>
                    <a:pt x="19060" y="158015"/>
                  </a:lnTo>
                  <a:lnTo>
                    <a:pt x="40516" y="155189"/>
                  </a:lnTo>
                  <a:lnTo>
                    <a:pt x="68298" y="144353"/>
                  </a:lnTo>
                  <a:lnTo>
                    <a:pt x="127569" y="10715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613"/>
            <p:cNvSpPr/>
            <p:nvPr>
              <p:custDataLst>
                <p:tags r:id="rId190"/>
              </p:custDataLst>
            </p:nvPr>
          </p:nvSpPr>
          <p:spPr>
            <a:xfrm>
              <a:off x="6699084" y="2723552"/>
              <a:ext cx="24970" cy="78432"/>
            </a:xfrm>
            <a:custGeom>
              <a:avLst/>
              <a:gdLst/>
              <a:ahLst/>
              <a:cxnLst/>
              <a:rect l="0" t="0" r="0" b="0"/>
              <a:pathLst>
                <a:path w="24970" h="78432">
                  <a:moveTo>
                    <a:pt x="7111" y="0"/>
                  </a:moveTo>
                  <a:lnTo>
                    <a:pt x="7111" y="0"/>
                  </a:lnTo>
                  <a:lnTo>
                    <a:pt x="41" y="38855"/>
                  </a:lnTo>
                  <a:lnTo>
                    <a:pt x="0" y="58941"/>
                  </a:lnTo>
                  <a:lnTo>
                    <a:pt x="3289" y="74483"/>
                  </a:lnTo>
                  <a:lnTo>
                    <a:pt x="5554" y="78431"/>
                  </a:lnTo>
                  <a:lnTo>
                    <a:pt x="24969" y="6250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614"/>
            <p:cNvSpPr/>
            <p:nvPr>
              <p:custDataLst>
                <p:tags r:id="rId191"/>
              </p:custDataLst>
            </p:nvPr>
          </p:nvSpPr>
          <p:spPr>
            <a:xfrm>
              <a:off x="6795492" y="2571750"/>
              <a:ext cx="1" cy="26790"/>
            </a:xfrm>
            <a:custGeom>
              <a:avLst/>
              <a:gdLst/>
              <a:ahLst/>
              <a:cxnLst/>
              <a:rect l="0" t="0" r="0" b="0"/>
              <a:pathLst>
                <a:path w="1" h="26790">
                  <a:moveTo>
                    <a:pt x="0" y="0"/>
                  </a:moveTo>
                  <a:lnTo>
                    <a:pt x="0" y="0"/>
                  </a:lnTo>
                  <a:lnTo>
                    <a:pt x="0" y="2678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615"/>
            <p:cNvSpPr/>
            <p:nvPr>
              <p:custDataLst>
                <p:tags r:id="rId192"/>
              </p:custDataLst>
            </p:nvPr>
          </p:nvSpPr>
          <p:spPr>
            <a:xfrm>
              <a:off x="6827563" y="2536030"/>
              <a:ext cx="146523" cy="246572"/>
            </a:xfrm>
            <a:custGeom>
              <a:avLst/>
              <a:gdLst/>
              <a:ahLst/>
              <a:cxnLst/>
              <a:rect l="0" t="0" r="0" b="0"/>
              <a:pathLst>
                <a:path w="146523" h="246572">
                  <a:moveTo>
                    <a:pt x="75083" y="116086"/>
                  </a:moveTo>
                  <a:lnTo>
                    <a:pt x="75083" y="116086"/>
                  </a:lnTo>
                  <a:lnTo>
                    <a:pt x="58301" y="135513"/>
                  </a:lnTo>
                  <a:lnTo>
                    <a:pt x="29747" y="179516"/>
                  </a:lnTo>
                  <a:lnTo>
                    <a:pt x="1151" y="221038"/>
                  </a:lnTo>
                  <a:lnTo>
                    <a:pt x="0" y="226735"/>
                  </a:lnTo>
                  <a:lnTo>
                    <a:pt x="1365" y="238352"/>
                  </a:lnTo>
                  <a:lnTo>
                    <a:pt x="3116" y="242246"/>
                  </a:lnTo>
                  <a:lnTo>
                    <a:pt x="5278" y="244840"/>
                  </a:lnTo>
                  <a:lnTo>
                    <a:pt x="7712" y="246571"/>
                  </a:lnTo>
                  <a:lnTo>
                    <a:pt x="11318" y="245741"/>
                  </a:lnTo>
                  <a:lnTo>
                    <a:pt x="32267" y="229611"/>
                  </a:lnTo>
                  <a:lnTo>
                    <a:pt x="63276" y="185051"/>
                  </a:lnTo>
                  <a:lnTo>
                    <a:pt x="89062" y="147880"/>
                  </a:lnTo>
                  <a:lnTo>
                    <a:pt x="104730" y="106640"/>
                  </a:lnTo>
                  <a:lnTo>
                    <a:pt x="122363" y="69509"/>
                  </a:lnTo>
                  <a:lnTo>
                    <a:pt x="131816" y="50735"/>
                  </a:lnTo>
                  <a:lnTo>
                    <a:pt x="146522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616"/>
            <p:cNvSpPr/>
            <p:nvPr>
              <p:custDataLst>
                <p:tags r:id="rId193"/>
              </p:custDataLst>
            </p:nvPr>
          </p:nvSpPr>
          <p:spPr>
            <a:xfrm>
              <a:off x="6967248" y="2419943"/>
              <a:ext cx="60417" cy="312540"/>
            </a:xfrm>
            <a:custGeom>
              <a:avLst/>
              <a:gdLst/>
              <a:ahLst/>
              <a:cxnLst/>
              <a:rect l="0" t="0" r="0" b="0"/>
              <a:pathLst>
                <a:path w="60417" h="312540">
                  <a:moveTo>
                    <a:pt x="42555" y="0"/>
                  </a:moveTo>
                  <a:lnTo>
                    <a:pt x="42555" y="0"/>
                  </a:lnTo>
                  <a:lnTo>
                    <a:pt x="27325" y="37593"/>
                  </a:lnTo>
                  <a:lnTo>
                    <a:pt x="12745" y="80615"/>
                  </a:lnTo>
                  <a:lnTo>
                    <a:pt x="4969" y="125048"/>
                  </a:lnTo>
                  <a:lnTo>
                    <a:pt x="0" y="159753"/>
                  </a:lnTo>
                  <a:lnTo>
                    <a:pt x="1173" y="199802"/>
                  </a:lnTo>
                  <a:lnTo>
                    <a:pt x="8075" y="244151"/>
                  </a:lnTo>
                  <a:lnTo>
                    <a:pt x="23471" y="279005"/>
                  </a:lnTo>
                  <a:lnTo>
                    <a:pt x="32089" y="289698"/>
                  </a:lnTo>
                  <a:lnTo>
                    <a:pt x="60416" y="31253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617"/>
            <p:cNvSpPr/>
            <p:nvPr>
              <p:custDataLst>
                <p:tags r:id="rId194"/>
              </p:custDataLst>
            </p:nvPr>
          </p:nvSpPr>
          <p:spPr>
            <a:xfrm>
              <a:off x="7099100" y="2570605"/>
              <a:ext cx="105565" cy="135089"/>
            </a:xfrm>
            <a:custGeom>
              <a:avLst/>
              <a:gdLst/>
              <a:ahLst/>
              <a:cxnLst/>
              <a:rect l="0" t="0" r="0" b="0"/>
              <a:pathLst>
                <a:path w="105565" h="135089">
                  <a:moveTo>
                    <a:pt x="0" y="90441"/>
                  </a:moveTo>
                  <a:lnTo>
                    <a:pt x="0" y="90441"/>
                  </a:lnTo>
                  <a:lnTo>
                    <a:pt x="4742" y="99920"/>
                  </a:lnTo>
                  <a:lnTo>
                    <a:pt x="8121" y="101722"/>
                  </a:lnTo>
                  <a:lnTo>
                    <a:pt x="12358" y="101931"/>
                  </a:lnTo>
                  <a:lnTo>
                    <a:pt x="23352" y="98523"/>
                  </a:lnTo>
                  <a:lnTo>
                    <a:pt x="54664" y="77523"/>
                  </a:lnTo>
                  <a:lnTo>
                    <a:pt x="89258" y="44459"/>
                  </a:lnTo>
                  <a:lnTo>
                    <a:pt x="101786" y="20824"/>
                  </a:lnTo>
                  <a:lnTo>
                    <a:pt x="105564" y="3777"/>
                  </a:lnTo>
                  <a:lnTo>
                    <a:pt x="104113" y="915"/>
                  </a:lnTo>
                  <a:lnTo>
                    <a:pt x="101158" y="0"/>
                  </a:lnTo>
                  <a:lnTo>
                    <a:pt x="97204" y="381"/>
                  </a:lnTo>
                  <a:lnTo>
                    <a:pt x="87520" y="6097"/>
                  </a:lnTo>
                  <a:lnTo>
                    <a:pt x="69874" y="21194"/>
                  </a:lnTo>
                  <a:lnTo>
                    <a:pt x="53764" y="60609"/>
                  </a:lnTo>
                  <a:lnTo>
                    <a:pt x="41709" y="86863"/>
                  </a:lnTo>
                  <a:lnTo>
                    <a:pt x="41698" y="94007"/>
                  </a:lnTo>
                  <a:lnTo>
                    <a:pt x="71439" y="13508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618"/>
            <p:cNvSpPr/>
            <p:nvPr>
              <p:custDataLst>
                <p:tags r:id="rId195"/>
              </p:custDataLst>
            </p:nvPr>
          </p:nvSpPr>
          <p:spPr>
            <a:xfrm>
              <a:off x="7286625" y="2518171"/>
              <a:ext cx="100087" cy="267890"/>
            </a:xfrm>
            <a:custGeom>
              <a:avLst/>
              <a:gdLst/>
              <a:ahLst/>
              <a:cxnLst/>
              <a:rect l="0" t="0" r="0" b="0"/>
              <a:pathLst>
                <a:path w="100087" h="267890">
                  <a:moveTo>
                    <a:pt x="53578" y="0"/>
                  </a:moveTo>
                  <a:lnTo>
                    <a:pt x="53578" y="0"/>
                  </a:lnTo>
                  <a:lnTo>
                    <a:pt x="46449" y="8122"/>
                  </a:lnTo>
                  <a:lnTo>
                    <a:pt x="41147" y="17169"/>
                  </a:lnTo>
                  <a:lnTo>
                    <a:pt x="37327" y="38159"/>
                  </a:lnTo>
                  <a:lnTo>
                    <a:pt x="40933" y="58489"/>
                  </a:lnTo>
                  <a:lnTo>
                    <a:pt x="45149" y="63797"/>
                  </a:lnTo>
                  <a:lnTo>
                    <a:pt x="65302" y="76009"/>
                  </a:lnTo>
                  <a:lnTo>
                    <a:pt x="98042" y="92092"/>
                  </a:lnTo>
                  <a:lnTo>
                    <a:pt x="100086" y="99096"/>
                  </a:lnTo>
                  <a:lnTo>
                    <a:pt x="99714" y="120110"/>
                  </a:lnTo>
                  <a:lnTo>
                    <a:pt x="89186" y="155091"/>
                  </a:lnTo>
                  <a:lnTo>
                    <a:pt x="61714" y="195338"/>
                  </a:lnTo>
                  <a:lnTo>
                    <a:pt x="30857" y="234597"/>
                  </a:lnTo>
                  <a:lnTo>
                    <a:pt x="0" y="26788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619"/>
            <p:cNvSpPr/>
            <p:nvPr>
              <p:custDataLst>
                <p:tags r:id="rId196"/>
              </p:custDataLst>
            </p:nvPr>
          </p:nvSpPr>
          <p:spPr>
            <a:xfrm>
              <a:off x="6188271" y="3107530"/>
              <a:ext cx="26790" cy="125017"/>
            </a:xfrm>
            <a:custGeom>
              <a:avLst/>
              <a:gdLst/>
              <a:ahLst/>
              <a:cxnLst/>
              <a:rect l="0" t="0" r="0" b="0"/>
              <a:pathLst>
                <a:path w="26790" h="125017">
                  <a:moveTo>
                    <a:pt x="0" y="0"/>
                  </a:moveTo>
                  <a:lnTo>
                    <a:pt x="0" y="0"/>
                  </a:lnTo>
                  <a:lnTo>
                    <a:pt x="2648" y="34433"/>
                  </a:lnTo>
                  <a:lnTo>
                    <a:pt x="26789" y="12501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620"/>
            <p:cNvSpPr/>
            <p:nvPr>
              <p:custDataLst>
                <p:tags r:id="rId197"/>
              </p:custDataLst>
            </p:nvPr>
          </p:nvSpPr>
          <p:spPr>
            <a:xfrm>
              <a:off x="6206132" y="3295053"/>
              <a:ext cx="17861" cy="53580"/>
            </a:xfrm>
            <a:custGeom>
              <a:avLst/>
              <a:gdLst/>
              <a:ahLst/>
              <a:cxnLst/>
              <a:rect l="0" t="0" r="0" b="0"/>
              <a:pathLst>
                <a:path w="17861" h="53580">
                  <a:moveTo>
                    <a:pt x="17860" y="0"/>
                  </a:moveTo>
                  <a:lnTo>
                    <a:pt x="17860" y="0"/>
                  </a:lnTo>
                  <a:lnTo>
                    <a:pt x="16868" y="20396"/>
                  </a:lnTo>
                  <a:lnTo>
                    <a:pt x="0" y="5357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621"/>
            <p:cNvSpPr/>
            <p:nvPr>
              <p:custDataLst>
                <p:tags r:id="rId198"/>
              </p:custDataLst>
            </p:nvPr>
          </p:nvSpPr>
          <p:spPr>
            <a:xfrm>
              <a:off x="6143625" y="3137425"/>
              <a:ext cx="246937" cy="123971"/>
            </a:xfrm>
            <a:custGeom>
              <a:avLst/>
              <a:gdLst/>
              <a:ahLst/>
              <a:cxnLst/>
              <a:rect l="0" t="0" r="0" b="0"/>
              <a:pathLst>
                <a:path w="246937" h="123971">
                  <a:moveTo>
                    <a:pt x="0" y="77260"/>
                  </a:moveTo>
                  <a:lnTo>
                    <a:pt x="0" y="77260"/>
                  </a:lnTo>
                  <a:lnTo>
                    <a:pt x="4740" y="77260"/>
                  </a:lnTo>
                  <a:lnTo>
                    <a:pt x="9711" y="74614"/>
                  </a:lnTo>
                  <a:lnTo>
                    <a:pt x="17216" y="70133"/>
                  </a:lnTo>
                  <a:lnTo>
                    <a:pt x="57098" y="53344"/>
                  </a:lnTo>
                  <a:lnTo>
                    <a:pt x="98690" y="33813"/>
                  </a:lnTo>
                  <a:lnTo>
                    <a:pt x="139415" y="19833"/>
                  </a:lnTo>
                  <a:lnTo>
                    <a:pt x="144538" y="20122"/>
                  </a:lnTo>
                  <a:lnTo>
                    <a:pt x="148945" y="22303"/>
                  </a:lnTo>
                  <a:lnTo>
                    <a:pt x="152875" y="25740"/>
                  </a:lnTo>
                  <a:lnTo>
                    <a:pt x="157240" y="40142"/>
                  </a:lnTo>
                  <a:lnTo>
                    <a:pt x="160044" y="76984"/>
                  </a:lnTo>
                  <a:lnTo>
                    <a:pt x="161590" y="110942"/>
                  </a:lnTo>
                  <a:lnTo>
                    <a:pt x="165413" y="121335"/>
                  </a:lnTo>
                  <a:lnTo>
                    <a:pt x="168814" y="123510"/>
                  </a:lnTo>
                  <a:lnTo>
                    <a:pt x="173066" y="123970"/>
                  </a:lnTo>
                  <a:lnTo>
                    <a:pt x="177885" y="123282"/>
                  </a:lnTo>
                  <a:lnTo>
                    <a:pt x="188531" y="117229"/>
                  </a:lnTo>
                  <a:lnTo>
                    <a:pt x="205681" y="100018"/>
                  </a:lnTo>
                  <a:lnTo>
                    <a:pt x="239383" y="56682"/>
                  </a:lnTo>
                  <a:lnTo>
                    <a:pt x="245297" y="37687"/>
                  </a:lnTo>
                  <a:lnTo>
                    <a:pt x="246936" y="18993"/>
                  </a:lnTo>
                  <a:lnTo>
                    <a:pt x="244356" y="7378"/>
                  </a:lnTo>
                  <a:lnTo>
                    <a:pt x="240293" y="3884"/>
                  </a:lnTo>
                  <a:lnTo>
                    <a:pt x="227843" y="0"/>
                  </a:lnTo>
                  <a:lnTo>
                    <a:pt x="221348" y="950"/>
                  </a:lnTo>
                  <a:lnTo>
                    <a:pt x="208839" y="7296"/>
                  </a:lnTo>
                  <a:lnTo>
                    <a:pt x="167942" y="43696"/>
                  </a:lnTo>
                  <a:lnTo>
                    <a:pt x="151843" y="68969"/>
                  </a:lnTo>
                  <a:lnTo>
                    <a:pt x="144645" y="89919"/>
                  </a:lnTo>
                  <a:lnTo>
                    <a:pt x="151803" y="10405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622"/>
            <p:cNvSpPr/>
            <p:nvPr>
              <p:custDataLst>
                <p:tags r:id="rId199"/>
              </p:custDataLst>
            </p:nvPr>
          </p:nvSpPr>
          <p:spPr>
            <a:xfrm>
              <a:off x="6715711" y="2845417"/>
              <a:ext cx="231586" cy="335579"/>
            </a:xfrm>
            <a:custGeom>
              <a:avLst/>
              <a:gdLst/>
              <a:ahLst/>
              <a:cxnLst/>
              <a:rect l="0" t="0" r="0" b="0"/>
              <a:pathLst>
                <a:path w="231586" h="335579">
                  <a:moveTo>
                    <a:pt x="106570" y="253183"/>
                  </a:moveTo>
                  <a:lnTo>
                    <a:pt x="106570" y="253183"/>
                  </a:lnTo>
                  <a:lnTo>
                    <a:pt x="92312" y="247045"/>
                  </a:lnTo>
                  <a:lnTo>
                    <a:pt x="81712" y="245496"/>
                  </a:lnTo>
                  <a:lnTo>
                    <a:pt x="55105" y="249363"/>
                  </a:lnTo>
                  <a:lnTo>
                    <a:pt x="38717" y="259421"/>
                  </a:lnTo>
                  <a:lnTo>
                    <a:pt x="9442" y="290528"/>
                  </a:lnTo>
                  <a:lnTo>
                    <a:pt x="6098" y="295940"/>
                  </a:lnTo>
                  <a:lnTo>
                    <a:pt x="734" y="324027"/>
                  </a:lnTo>
                  <a:lnTo>
                    <a:pt x="0" y="333618"/>
                  </a:lnTo>
                  <a:lnTo>
                    <a:pt x="2782" y="335578"/>
                  </a:lnTo>
                  <a:lnTo>
                    <a:pt x="13809" y="335114"/>
                  </a:lnTo>
                  <a:lnTo>
                    <a:pt x="32012" y="329272"/>
                  </a:lnTo>
                  <a:lnTo>
                    <a:pt x="54712" y="311779"/>
                  </a:lnTo>
                  <a:lnTo>
                    <a:pt x="70808" y="292482"/>
                  </a:lnTo>
                  <a:lnTo>
                    <a:pt x="91422" y="248523"/>
                  </a:lnTo>
                  <a:lnTo>
                    <a:pt x="106535" y="207921"/>
                  </a:lnTo>
                  <a:lnTo>
                    <a:pt x="118467" y="172696"/>
                  </a:lnTo>
                  <a:lnTo>
                    <a:pt x="130381" y="130935"/>
                  </a:lnTo>
                  <a:lnTo>
                    <a:pt x="142288" y="90351"/>
                  </a:lnTo>
                  <a:lnTo>
                    <a:pt x="151217" y="56107"/>
                  </a:lnTo>
                  <a:lnTo>
                    <a:pt x="163124" y="13723"/>
                  </a:lnTo>
                  <a:lnTo>
                    <a:pt x="167313" y="0"/>
                  </a:lnTo>
                  <a:lnTo>
                    <a:pt x="159074" y="14897"/>
                  </a:lnTo>
                  <a:lnTo>
                    <a:pt x="148804" y="49184"/>
                  </a:lnTo>
                  <a:lnTo>
                    <a:pt x="136445" y="90958"/>
                  </a:lnTo>
                  <a:lnTo>
                    <a:pt x="127096" y="127873"/>
                  </a:lnTo>
                  <a:lnTo>
                    <a:pt x="125220" y="162806"/>
                  </a:lnTo>
                  <a:lnTo>
                    <a:pt x="124662" y="205570"/>
                  </a:lnTo>
                  <a:lnTo>
                    <a:pt x="127144" y="238082"/>
                  </a:lnTo>
                  <a:lnTo>
                    <a:pt x="136807" y="262931"/>
                  </a:lnTo>
                  <a:lnTo>
                    <a:pt x="141613" y="271588"/>
                  </a:lnTo>
                  <a:lnTo>
                    <a:pt x="167333" y="293253"/>
                  </a:lnTo>
                  <a:lnTo>
                    <a:pt x="231585" y="28890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623"/>
            <p:cNvSpPr/>
            <p:nvPr>
              <p:custDataLst>
                <p:tags r:id="rId200"/>
              </p:custDataLst>
            </p:nvPr>
          </p:nvSpPr>
          <p:spPr>
            <a:xfrm>
              <a:off x="7000875" y="2956630"/>
              <a:ext cx="133364" cy="161038"/>
            </a:xfrm>
            <a:custGeom>
              <a:avLst/>
              <a:gdLst/>
              <a:ahLst/>
              <a:cxnLst/>
              <a:rect l="0" t="0" r="0" b="0"/>
              <a:pathLst>
                <a:path w="133364" h="161038">
                  <a:moveTo>
                    <a:pt x="35717" y="97321"/>
                  </a:moveTo>
                  <a:lnTo>
                    <a:pt x="35717" y="97321"/>
                  </a:lnTo>
                  <a:lnTo>
                    <a:pt x="28030" y="125128"/>
                  </a:lnTo>
                  <a:lnTo>
                    <a:pt x="31897" y="144918"/>
                  </a:lnTo>
                  <a:lnTo>
                    <a:pt x="39327" y="160153"/>
                  </a:lnTo>
                  <a:lnTo>
                    <a:pt x="44077" y="161037"/>
                  </a:lnTo>
                  <a:lnTo>
                    <a:pt x="57291" y="156729"/>
                  </a:lnTo>
                  <a:lnTo>
                    <a:pt x="81467" y="143147"/>
                  </a:lnTo>
                  <a:lnTo>
                    <a:pt x="102741" y="121814"/>
                  </a:lnTo>
                  <a:lnTo>
                    <a:pt x="116871" y="101381"/>
                  </a:lnTo>
                  <a:lnTo>
                    <a:pt x="131009" y="59185"/>
                  </a:lnTo>
                  <a:lnTo>
                    <a:pt x="133363" y="32573"/>
                  </a:lnTo>
                  <a:lnTo>
                    <a:pt x="129033" y="7360"/>
                  </a:lnTo>
                  <a:lnTo>
                    <a:pt x="124717" y="2621"/>
                  </a:lnTo>
                  <a:lnTo>
                    <a:pt x="118864" y="455"/>
                  </a:lnTo>
                  <a:lnTo>
                    <a:pt x="111983" y="0"/>
                  </a:lnTo>
                  <a:lnTo>
                    <a:pt x="96404" y="4790"/>
                  </a:lnTo>
                  <a:lnTo>
                    <a:pt x="66888" y="19293"/>
                  </a:lnTo>
                  <a:lnTo>
                    <a:pt x="43301" y="42894"/>
                  </a:lnTo>
                  <a:lnTo>
                    <a:pt x="16784" y="86424"/>
                  </a:lnTo>
                  <a:lnTo>
                    <a:pt x="0" y="13304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624"/>
            <p:cNvSpPr/>
            <p:nvPr>
              <p:custDataLst>
                <p:tags r:id="rId201"/>
              </p:custDataLst>
            </p:nvPr>
          </p:nvSpPr>
          <p:spPr>
            <a:xfrm>
              <a:off x="7304484" y="2982515"/>
              <a:ext cx="44649" cy="142876"/>
            </a:xfrm>
            <a:custGeom>
              <a:avLst/>
              <a:gdLst/>
              <a:ahLst/>
              <a:cxnLst/>
              <a:rect l="0" t="0" r="0" b="0"/>
              <a:pathLst>
                <a:path w="44649" h="142876">
                  <a:moveTo>
                    <a:pt x="0" y="0"/>
                  </a:moveTo>
                  <a:lnTo>
                    <a:pt x="0" y="0"/>
                  </a:lnTo>
                  <a:lnTo>
                    <a:pt x="16782" y="38854"/>
                  </a:lnTo>
                  <a:lnTo>
                    <a:pt x="29552" y="79221"/>
                  </a:lnTo>
                  <a:lnTo>
                    <a:pt x="44648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625"/>
            <p:cNvSpPr/>
            <p:nvPr>
              <p:custDataLst>
                <p:tags r:id="rId202"/>
              </p:custDataLst>
            </p:nvPr>
          </p:nvSpPr>
          <p:spPr>
            <a:xfrm>
              <a:off x="7331271" y="2848568"/>
              <a:ext cx="8933" cy="35722"/>
            </a:xfrm>
            <a:custGeom>
              <a:avLst/>
              <a:gdLst/>
              <a:ahLst/>
              <a:cxnLst/>
              <a:rect l="0" t="0" r="0" b="0"/>
              <a:pathLst>
                <a:path w="8933" h="35722">
                  <a:moveTo>
                    <a:pt x="8932" y="0"/>
                  </a:moveTo>
                  <a:lnTo>
                    <a:pt x="8932" y="0"/>
                  </a:lnTo>
                  <a:lnTo>
                    <a:pt x="0" y="3572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626"/>
            <p:cNvSpPr/>
            <p:nvPr>
              <p:custDataLst>
                <p:tags r:id="rId203"/>
              </p:custDataLst>
            </p:nvPr>
          </p:nvSpPr>
          <p:spPr>
            <a:xfrm>
              <a:off x="7492007" y="2723552"/>
              <a:ext cx="17861" cy="366120"/>
            </a:xfrm>
            <a:custGeom>
              <a:avLst/>
              <a:gdLst/>
              <a:ahLst/>
              <a:cxnLst/>
              <a:rect l="0" t="0" r="0" b="0"/>
              <a:pathLst>
                <a:path w="17861" h="366120">
                  <a:moveTo>
                    <a:pt x="17860" y="0"/>
                  </a:moveTo>
                  <a:lnTo>
                    <a:pt x="17860" y="0"/>
                  </a:lnTo>
                  <a:lnTo>
                    <a:pt x="10790" y="29143"/>
                  </a:lnTo>
                  <a:lnTo>
                    <a:pt x="9480" y="62214"/>
                  </a:lnTo>
                  <a:lnTo>
                    <a:pt x="6446" y="104423"/>
                  </a:lnTo>
                  <a:lnTo>
                    <a:pt x="2864" y="132732"/>
                  </a:lnTo>
                  <a:lnTo>
                    <a:pt x="1274" y="168465"/>
                  </a:lnTo>
                  <a:lnTo>
                    <a:pt x="565" y="199557"/>
                  </a:lnTo>
                  <a:lnTo>
                    <a:pt x="168" y="242023"/>
                  </a:lnTo>
                  <a:lnTo>
                    <a:pt x="48" y="283378"/>
                  </a:lnTo>
                  <a:lnTo>
                    <a:pt x="16" y="320767"/>
                  </a:lnTo>
                  <a:lnTo>
                    <a:pt x="0" y="36611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627"/>
            <p:cNvSpPr/>
            <p:nvPr>
              <p:custDataLst>
                <p:tags r:id="rId204"/>
              </p:custDataLst>
            </p:nvPr>
          </p:nvSpPr>
          <p:spPr>
            <a:xfrm>
              <a:off x="7393781" y="2920007"/>
              <a:ext cx="285751" cy="53579"/>
            </a:xfrm>
            <a:custGeom>
              <a:avLst/>
              <a:gdLst/>
              <a:ahLst/>
              <a:cxnLst/>
              <a:rect l="0" t="0" r="0" b="0"/>
              <a:pathLst>
                <a:path w="285751" h="53579">
                  <a:moveTo>
                    <a:pt x="0" y="53578"/>
                  </a:moveTo>
                  <a:lnTo>
                    <a:pt x="0" y="53578"/>
                  </a:lnTo>
                  <a:lnTo>
                    <a:pt x="0" y="48836"/>
                  </a:lnTo>
                  <a:lnTo>
                    <a:pt x="5289" y="43864"/>
                  </a:lnTo>
                  <a:lnTo>
                    <a:pt x="9481" y="41150"/>
                  </a:lnTo>
                  <a:lnTo>
                    <a:pt x="51849" y="29662"/>
                  </a:lnTo>
                  <a:lnTo>
                    <a:pt x="91541" y="20804"/>
                  </a:lnTo>
                  <a:lnTo>
                    <a:pt x="125018" y="11898"/>
                  </a:lnTo>
                  <a:lnTo>
                    <a:pt x="165476" y="3966"/>
                  </a:lnTo>
                  <a:lnTo>
                    <a:pt x="206896" y="1173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628"/>
            <p:cNvSpPr/>
            <p:nvPr>
              <p:custDataLst>
                <p:tags r:id="rId205"/>
              </p:custDataLst>
            </p:nvPr>
          </p:nvSpPr>
          <p:spPr>
            <a:xfrm>
              <a:off x="6500810" y="3464716"/>
              <a:ext cx="26791" cy="205386"/>
            </a:xfrm>
            <a:custGeom>
              <a:avLst/>
              <a:gdLst/>
              <a:ahLst/>
              <a:cxnLst/>
              <a:rect l="0" t="0" r="0" b="0"/>
              <a:pathLst>
                <a:path w="26791" h="205386">
                  <a:moveTo>
                    <a:pt x="0" y="0"/>
                  </a:moveTo>
                  <a:lnTo>
                    <a:pt x="0" y="0"/>
                  </a:lnTo>
                  <a:lnTo>
                    <a:pt x="0" y="43279"/>
                  </a:lnTo>
                  <a:lnTo>
                    <a:pt x="2648" y="78971"/>
                  </a:lnTo>
                  <a:lnTo>
                    <a:pt x="9715" y="119312"/>
                  </a:lnTo>
                  <a:lnTo>
                    <a:pt x="26790" y="20538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629"/>
            <p:cNvSpPr/>
            <p:nvPr>
              <p:custDataLst>
                <p:tags r:id="rId206"/>
              </p:custDataLst>
            </p:nvPr>
          </p:nvSpPr>
          <p:spPr>
            <a:xfrm>
              <a:off x="6379581" y="3377696"/>
              <a:ext cx="603434" cy="224673"/>
            </a:xfrm>
            <a:custGeom>
              <a:avLst/>
              <a:gdLst/>
              <a:ahLst/>
              <a:cxnLst/>
              <a:rect l="0" t="0" r="0" b="0"/>
              <a:pathLst>
                <a:path w="603434" h="224673">
                  <a:moveTo>
                    <a:pt x="5144" y="158459"/>
                  </a:moveTo>
                  <a:lnTo>
                    <a:pt x="5144" y="158459"/>
                  </a:lnTo>
                  <a:lnTo>
                    <a:pt x="405" y="158459"/>
                  </a:lnTo>
                  <a:lnTo>
                    <a:pt x="0" y="157468"/>
                  </a:lnTo>
                  <a:lnTo>
                    <a:pt x="2196" y="153719"/>
                  </a:lnTo>
                  <a:lnTo>
                    <a:pt x="43857" y="110863"/>
                  </a:lnTo>
                  <a:lnTo>
                    <a:pt x="77174" y="72770"/>
                  </a:lnTo>
                  <a:lnTo>
                    <a:pt x="117784" y="36018"/>
                  </a:lnTo>
                  <a:lnTo>
                    <a:pt x="157671" y="9248"/>
                  </a:lnTo>
                  <a:lnTo>
                    <a:pt x="175128" y="2846"/>
                  </a:lnTo>
                  <a:lnTo>
                    <a:pt x="192810" y="0"/>
                  </a:lnTo>
                  <a:lnTo>
                    <a:pt x="199708" y="2219"/>
                  </a:lnTo>
                  <a:lnTo>
                    <a:pt x="205300" y="6674"/>
                  </a:lnTo>
                  <a:lnTo>
                    <a:pt x="217906" y="27165"/>
                  </a:lnTo>
                  <a:lnTo>
                    <a:pt x="223729" y="45536"/>
                  </a:lnTo>
                  <a:lnTo>
                    <a:pt x="227007" y="83769"/>
                  </a:lnTo>
                  <a:lnTo>
                    <a:pt x="227979" y="126518"/>
                  </a:lnTo>
                  <a:lnTo>
                    <a:pt x="228266" y="167627"/>
                  </a:lnTo>
                  <a:lnTo>
                    <a:pt x="231009" y="203447"/>
                  </a:lnTo>
                  <a:lnTo>
                    <a:pt x="235505" y="218143"/>
                  </a:lnTo>
                  <a:lnTo>
                    <a:pt x="240811" y="224672"/>
                  </a:lnTo>
                  <a:lnTo>
                    <a:pt x="244606" y="224429"/>
                  </a:lnTo>
                  <a:lnTo>
                    <a:pt x="254117" y="218868"/>
                  </a:lnTo>
                  <a:lnTo>
                    <a:pt x="288087" y="175351"/>
                  </a:lnTo>
                  <a:lnTo>
                    <a:pt x="306620" y="147538"/>
                  </a:lnTo>
                  <a:lnTo>
                    <a:pt x="340628" y="116917"/>
                  </a:lnTo>
                  <a:lnTo>
                    <a:pt x="345879" y="113897"/>
                  </a:lnTo>
                  <a:lnTo>
                    <a:pt x="350371" y="112875"/>
                  </a:lnTo>
                  <a:lnTo>
                    <a:pt x="354358" y="113187"/>
                  </a:lnTo>
                  <a:lnTo>
                    <a:pt x="358009" y="117365"/>
                  </a:lnTo>
                  <a:lnTo>
                    <a:pt x="378087" y="160441"/>
                  </a:lnTo>
                  <a:lnTo>
                    <a:pt x="393238" y="178009"/>
                  </a:lnTo>
                  <a:lnTo>
                    <a:pt x="404511" y="186331"/>
                  </a:lnTo>
                  <a:lnTo>
                    <a:pt x="418782" y="188044"/>
                  </a:lnTo>
                  <a:lnTo>
                    <a:pt x="426753" y="187113"/>
                  </a:lnTo>
                  <a:lnTo>
                    <a:pt x="440905" y="180786"/>
                  </a:lnTo>
                  <a:lnTo>
                    <a:pt x="447454" y="176320"/>
                  </a:lnTo>
                  <a:lnTo>
                    <a:pt x="479525" y="132678"/>
                  </a:lnTo>
                  <a:lnTo>
                    <a:pt x="503098" y="90486"/>
                  </a:lnTo>
                  <a:lnTo>
                    <a:pt x="509231" y="75664"/>
                  </a:lnTo>
                  <a:lnTo>
                    <a:pt x="513168" y="39248"/>
                  </a:lnTo>
                  <a:lnTo>
                    <a:pt x="512715" y="20148"/>
                  </a:lnTo>
                  <a:lnTo>
                    <a:pt x="509206" y="8353"/>
                  </a:lnTo>
                  <a:lnTo>
                    <a:pt x="504894" y="5802"/>
                  </a:lnTo>
                  <a:lnTo>
                    <a:pt x="492170" y="5614"/>
                  </a:lnTo>
                  <a:lnTo>
                    <a:pt x="479239" y="14129"/>
                  </a:lnTo>
                  <a:lnTo>
                    <a:pt x="460803" y="38305"/>
                  </a:lnTo>
                  <a:lnTo>
                    <a:pt x="448064" y="65310"/>
                  </a:lnTo>
                  <a:lnTo>
                    <a:pt x="437268" y="109703"/>
                  </a:lnTo>
                  <a:lnTo>
                    <a:pt x="435323" y="121245"/>
                  </a:lnTo>
                  <a:lnTo>
                    <a:pt x="439753" y="134974"/>
                  </a:lnTo>
                  <a:lnTo>
                    <a:pt x="443711" y="142803"/>
                  </a:lnTo>
                  <a:lnTo>
                    <a:pt x="456048" y="154146"/>
                  </a:lnTo>
                  <a:lnTo>
                    <a:pt x="471451" y="161503"/>
                  </a:lnTo>
                  <a:lnTo>
                    <a:pt x="488219" y="164773"/>
                  </a:lnTo>
                  <a:lnTo>
                    <a:pt x="519135" y="161872"/>
                  </a:lnTo>
                  <a:lnTo>
                    <a:pt x="539209" y="154731"/>
                  </a:lnTo>
                  <a:lnTo>
                    <a:pt x="579694" y="119371"/>
                  </a:lnTo>
                  <a:lnTo>
                    <a:pt x="603433" y="9595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630"/>
            <p:cNvSpPr/>
            <p:nvPr>
              <p:custDataLst>
                <p:tags r:id="rId207"/>
              </p:custDataLst>
            </p:nvPr>
          </p:nvSpPr>
          <p:spPr>
            <a:xfrm>
              <a:off x="7134820" y="3241475"/>
              <a:ext cx="53577" cy="267893"/>
            </a:xfrm>
            <a:custGeom>
              <a:avLst/>
              <a:gdLst/>
              <a:ahLst/>
              <a:cxnLst/>
              <a:rect l="0" t="0" r="0" b="0"/>
              <a:pathLst>
                <a:path w="53577" h="267893">
                  <a:moveTo>
                    <a:pt x="0" y="0"/>
                  </a:moveTo>
                  <a:lnTo>
                    <a:pt x="0" y="0"/>
                  </a:lnTo>
                  <a:lnTo>
                    <a:pt x="0" y="36638"/>
                  </a:lnTo>
                  <a:lnTo>
                    <a:pt x="0" y="66885"/>
                  </a:lnTo>
                  <a:lnTo>
                    <a:pt x="2645" y="100172"/>
                  </a:lnTo>
                  <a:lnTo>
                    <a:pt x="7068" y="144445"/>
                  </a:lnTo>
                  <a:lnTo>
                    <a:pt x="11022" y="179060"/>
                  </a:lnTo>
                  <a:lnTo>
                    <a:pt x="21126" y="211806"/>
                  </a:lnTo>
                  <a:lnTo>
                    <a:pt x="53576" y="26789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631"/>
            <p:cNvSpPr/>
            <p:nvPr>
              <p:custDataLst>
                <p:tags r:id="rId208"/>
              </p:custDataLst>
            </p:nvPr>
          </p:nvSpPr>
          <p:spPr>
            <a:xfrm>
              <a:off x="7229047" y="3143320"/>
              <a:ext cx="182593" cy="314805"/>
            </a:xfrm>
            <a:custGeom>
              <a:avLst/>
              <a:gdLst/>
              <a:ahLst/>
              <a:cxnLst/>
              <a:rect l="0" t="0" r="0" b="0"/>
              <a:pathLst>
                <a:path w="182593" h="314805">
                  <a:moveTo>
                    <a:pt x="39717" y="205312"/>
                  </a:moveTo>
                  <a:lnTo>
                    <a:pt x="39717" y="205312"/>
                  </a:lnTo>
                  <a:lnTo>
                    <a:pt x="11238" y="249022"/>
                  </a:lnTo>
                  <a:lnTo>
                    <a:pt x="210" y="274629"/>
                  </a:lnTo>
                  <a:lnTo>
                    <a:pt x="0" y="288706"/>
                  </a:lnTo>
                  <a:lnTo>
                    <a:pt x="3213" y="302899"/>
                  </a:lnTo>
                  <a:lnTo>
                    <a:pt x="7950" y="312515"/>
                  </a:lnTo>
                  <a:lnTo>
                    <a:pt x="10601" y="314484"/>
                  </a:lnTo>
                  <a:lnTo>
                    <a:pt x="13362" y="314804"/>
                  </a:lnTo>
                  <a:lnTo>
                    <a:pt x="16195" y="314025"/>
                  </a:lnTo>
                  <a:lnTo>
                    <a:pt x="29661" y="298709"/>
                  </a:lnTo>
                  <a:lnTo>
                    <a:pt x="51262" y="254276"/>
                  </a:lnTo>
                  <a:lnTo>
                    <a:pt x="60446" y="221254"/>
                  </a:lnTo>
                  <a:lnTo>
                    <a:pt x="69453" y="180050"/>
                  </a:lnTo>
                  <a:lnTo>
                    <a:pt x="73663" y="145902"/>
                  </a:lnTo>
                  <a:lnTo>
                    <a:pt x="79651" y="107453"/>
                  </a:lnTo>
                  <a:lnTo>
                    <a:pt x="87710" y="64640"/>
                  </a:lnTo>
                  <a:lnTo>
                    <a:pt x="92560" y="24461"/>
                  </a:lnTo>
                  <a:lnTo>
                    <a:pt x="93151" y="35"/>
                  </a:lnTo>
                  <a:lnTo>
                    <a:pt x="93199" y="0"/>
                  </a:lnTo>
                  <a:lnTo>
                    <a:pt x="92275" y="14170"/>
                  </a:lnTo>
                  <a:lnTo>
                    <a:pt x="86221" y="53563"/>
                  </a:lnTo>
                  <a:lnTo>
                    <a:pt x="84915" y="90234"/>
                  </a:lnTo>
                  <a:lnTo>
                    <a:pt x="84529" y="124251"/>
                  </a:lnTo>
                  <a:lnTo>
                    <a:pt x="86424" y="154403"/>
                  </a:lnTo>
                  <a:lnTo>
                    <a:pt x="97653" y="196290"/>
                  </a:lnTo>
                  <a:lnTo>
                    <a:pt x="113486" y="232377"/>
                  </a:lnTo>
                  <a:lnTo>
                    <a:pt x="135429" y="263134"/>
                  </a:lnTo>
                  <a:lnTo>
                    <a:pt x="182592" y="26781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632"/>
            <p:cNvSpPr/>
            <p:nvPr>
              <p:custDataLst>
                <p:tags r:id="rId209"/>
              </p:custDataLst>
            </p:nvPr>
          </p:nvSpPr>
          <p:spPr>
            <a:xfrm>
              <a:off x="7438428" y="3216869"/>
              <a:ext cx="366119" cy="195005"/>
            </a:xfrm>
            <a:custGeom>
              <a:avLst/>
              <a:gdLst/>
              <a:ahLst/>
              <a:cxnLst/>
              <a:rect l="0" t="0" r="0" b="0"/>
              <a:pathLst>
                <a:path w="366119" h="195005">
                  <a:moveTo>
                    <a:pt x="0" y="113904"/>
                  </a:moveTo>
                  <a:lnTo>
                    <a:pt x="0" y="113904"/>
                  </a:lnTo>
                  <a:lnTo>
                    <a:pt x="4740" y="118644"/>
                  </a:lnTo>
                  <a:lnTo>
                    <a:pt x="8122" y="119049"/>
                  </a:lnTo>
                  <a:lnTo>
                    <a:pt x="22360" y="114876"/>
                  </a:lnTo>
                  <a:lnTo>
                    <a:pt x="39148" y="106363"/>
                  </a:lnTo>
                  <a:lnTo>
                    <a:pt x="63779" y="85301"/>
                  </a:lnTo>
                  <a:lnTo>
                    <a:pt x="86222" y="45181"/>
                  </a:lnTo>
                  <a:lnTo>
                    <a:pt x="95560" y="17096"/>
                  </a:lnTo>
                  <a:lnTo>
                    <a:pt x="96450" y="10670"/>
                  </a:lnTo>
                  <a:lnTo>
                    <a:pt x="96050" y="6386"/>
                  </a:lnTo>
                  <a:lnTo>
                    <a:pt x="94792" y="3530"/>
                  </a:lnTo>
                  <a:lnTo>
                    <a:pt x="92961" y="1626"/>
                  </a:lnTo>
                  <a:lnTo>
                    <a:pt x="88762" y="2341"/>
                  </a:lnTo>
                  <a:lnTo>
                    <a:pt x="76162" y="8425"/>
                  </a:lnTo>
                  <a:lnTo>
                    <a:pt x="42233" y="50931"/>
                  </a:lnTo>
                  <a:lnTo>
                    <a:pt x="28692" y="69049"/>
                  </a:lnTo>
                  <a:lnTo>
                    <a:pt x="14709" y="107580"/>
                  </a:lnTo>
                  <a:lnTo>
                    <a:pt x="7529" y="129944"/>
                  </a:lnTo>
                  <a:lnTo>
                    <a:pt x="8550" y="174248"/>
                  </a:lnTo>
                  <a:lnTo>
                    <a:pt x="16699" y="185703"/>
                  </a:lnTo>
                  <a:lnTo>
                    <a:pt x="23039" y="191536"/>
                  </a:lnTo>
                  <a:lnTo>
                    <a:pt x="31233" y="194432"/>
                  </a:lnTo>
                  <a:lnTo>
                    <a:pt x="50924" y="195004"/>
                  </a:lnTo>
                  <a:lnTo>
                    <a:pt x="95233" y="184652"/>
                  </a:lnTo>
                  <a:lnTo>
                    <a:pt x="109794" y="177099"/>
                  </a:lnTo>
                  <a:lnTo>
                    <a:pt x="140752" y="147993"/>
                  </a:lnTo>
                  <a:lnTo>
                    <a:pt x="166224" y="110896"/>
                  </a:lnTo>
                  <a:lnTo>
                    <a:pt x="189066" y="68859"/>
                  </a:lnTo>
                  <a:lnTo>
                    <a:pt x="195482" y="43981"/>
                  </a:lnTo>
                  <a:lnTo>
                    <a:pt x="195806" y="40500"/>
                  </a:lnTo>
                  <a:lnTo>
                    <a:pt x="193044" y="38178"/>
                  </a:lnTo>
                  <a:lnTo>
                    <a:pt x="182040" y="35599"/>
                  </a:lnTo>
                  <a:lnTo>
                    <a:pt x="175932" y="36897"/>
                  </a:lnTo>
                  <a:lnTo>
                    <a:pt x="163851" y="43628"/>
                  </a:lnTo>
                  <a:lnTo>
                    <a:pt x="132746" y="78520"/>
                  </a:lnTo>
                  <a:lnTo>
                    <a:pt x="128451" y="93878"/>
                  </a:lnTo>
                  <a:lnTo>
                    <a:pt x="119330" y="134271"/>
                  </a:lnTo>
                  <a:lnTo>
                    <a:pt x="117530" y="150737"/>
                  </a:lnTo>
                  <a:lnTo>
                    <a:pt x="122019" y="165331"/>
                  </a:lnTo>
                  <a:lnTo>
                    <a:pt x="131591" y="181389"/>
                  </a:lnTo>
                  <a:lnTo>
                    <a:pt x="138190" y="183585"/>
                  </a:lnTo>
                  <a:lnTo>
                    <a:pt x="142727" y="184169"/>
                  </a:lnTo>
                  <a:lnTo>
                    <a:pt x="153062" y="179529"/>
                  </a:lnTo>
                  <a:lnTo>
                    <a:pt x="197515" y="138463"/>
                  </a:lnTo>
                  <a:lnTo>
                    <a:pt x="220219" y="104534"/>
                  </a:lnTo>
                  <a:lnTo>
                    <a:pt x="239293" y="69169"/>
                  </a:lnTo>
                  <a:lnTo>
                    <a:pt x="255040" y="29365"/>
                  </a:lnTo>
                  <a:lnTo>
                    <a:pt x="267703" y="8862"/>
                  </a:lnTo>
                  <a:lnTo>
                    <a:pt x="275021" y="0"/>
                  </a:lnTo>
                  <a:lnTo>
                    <a:pt x="268975" y="42985"/>
                  </a:lnTo>
                  <a:lnTo>
                    <a:pt x="268213" y="78889"/>
                  </a:lnTo>
                  <a:lnTo>
                    <a:pt x="275084" y="115071"/>
                  </a:lnTo>
                  <a:lnTo>
                    <a:pt x="293631" y="158705"/>
                  </a:lnTo>
                  <a:lnTo>
                    <a:pt x="305393" y="175906"/>
                  </a:lnTo>
                  <a:lnTo>
                    <a:pt x="319903" y="187286"/>
                  </a:lnTo>
                  <a:lnTo>
                    <a:pt x="366118" y="19427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633"/>
            <p:cNvSpPr/>
            <p:nvPr>
              <p:custDataLst>
                <p:tags r:id="rId210"/>
              </p:custDataLst>
            </p:nvPr>
          </p:nvSpPr>
          <p:spPr>
            <a:xfrm>
              <a:off x="6456164" y="3455789"/>
              <a:ext cx="1500187" cy="401837"/>
            </a:xfrm>
            <a:custGeom>
              <a:avLst/>
              <a:gdLst/>
              <a:ahLst/>
              <a:cxnLst/>
              <a:rect l="0" t="0" r="0" b="0"/>
              <a:pathLst>
                <a:path w="1500187" h="401837">
                  <a:moveTo>
                    <a:pt x="1500186" y="0"/>
                  </a:moveTo>
                  <a:lnTo>
                    <a:pt x="1500186" y="0"/>
                  </a:lnTo>
                  <a:lnTo>
                    <a:pt x="1460389" y="13265"/>
                  </a:lnTo>
                  <a:lnTo>
                    <a:pt x="1428202" y="22340"/>
                  </a:lnTo>
                  <a:lnTo>
                    <a:pt x="1389119" y="26463"/>
                  </a:lnTo>
                  <a:lnTo>
                    <a:pt x="1350971" y="34520"/>
                  </a:lnTo>
                  <a:lnTo>
                    <a:pt x="1308689" y="47049"/>
                  </a:lnTo>
                  <a:lnTo>
                    <a:pt x="1279477" y="50676"/>
                  </a:lnTo>
                  <a:lnTo>
                    <a:pt x="1247313" y="57579"/>
                  </a:lnTo>
                  <a:lnTo>
                    <a:pt x="1213174" y="66270"/>
                  </a:lnTo>
                  <a:lnTo>
                    <a:pt x="1178156" y="73440"/>
                  </a:lnTo>
                  <a:lnTo>
                    <a:pt x="1142748" y="77286"/>
                  </a:lnTo>
                  <a:lnTo>
                    <a:pt x="1106178" y="80983"/>
                  </a:lnTo>
                  <a:lnTo>
                    <a:pt x="1066772" y="89239"/>
                  </a:lnTo>
                  <a:lnTo>
                    <a:pt x="1026107" y="96877"/>
                  </a:lnTo>
                  <a:lnTo>
                    <a:pt x="983891" y="104570"/>
                  </a:lnTo>
                  <a:lnTo>
                    <a:pt x="961521" y="109401"/>
                  </a:lnTo>
                  <a:lnTo>
                    <a:pt x="938669" y="114607"/>
                  </a:lnTo>
                  <a:lnTo>
                    <a:pt x="915499" y="119066"/>
                  </a:lnTo>
                  <a:lnTo>
                    <a:pt x="892113" y="123035"/>
                  </a:lnTo>
                  <a:lnTo>
                    <a:pt x="868585" y="126672"/>
                  </a:lnTo>
                  <a:lnTo>
                    <a:pt x="844963" y="132073"/>
                  </a:lnTo>
                  <a:lnTo>
                    <a:pt x="821277" y="138650"/>
                  </a:lnTo>
                  <a:lnTo>
                    <a:pt x="797549" y="146010"/>
                  </a:lnTo>
                  <a:lnTo>
                    <a:pt x="773793" y="152903"/>
                  </a:lnTo>
                  <a:lnTo>
                    <a:pt x="750017" y="159482"/>
                  </a:lnTo>
                  <a:lnTo>
                    <a:pt x="726230" y="165853"/>
                  </a:lnTo>
                  <a:lnTo>
                    <a:pt x="702433" y="172084"/>
                  </a:lnTo>
                  <a:lnTo>
                    <a:pt x="678633" y="178222"/>
                  </a:lnTo>
                  <a:lnTo>
                    <a:pt x="654828" y="184298"/>
                  </a:lnTo>
                  <a:lnTo>
                    <a:pt x="630029" y="190334"/>
                  </a:lnTo>
                  <a:lnTo>
                    <a:pt x="604566" y="196343"/>
                  </a:lnTo>
                  <a:lnTo>
                    <a:pt x="578660" y="202333"/>
                  </a:lnTo>
                  <a:lnTo>
                    <a:pt x="552460" y="208309"/>
                  </a:lnTo>
                  <a:lnTo>
                    <a:pt x="526064" y="214280"/>
                  </a:lnTo>
                  <a:lnTo>
                    <a:pt x="499537" y="220242"/>
                  </a:lnTo>
                  <a:lnTo>
                    <a:pt x="472923" y="227195"/>
                  </a:lnTo>
                  <a:lnTo>
                    <a:pt x="446251" y="234807"/>
                  </a:lnTo>
                  <a:lnTo>
                    <a:pt x="419540" y="242858"/>
                  </a:lnTo>
                  <a:lnTo>
                    <a:pt x="392800" y="252195"/>
                  </a:lnTo>
                  <a:lnTo>
                    <a:pt x="366048" y="262387"/>
                  </a:lnTo>
                  <a:lnTo>
                    <a:pt x="339280" y="273150"/>
                  </a:lnTo>
                  <a:lnTo>
                    <a:pt x="312508" y="283304"/>
                  </a:lnTo>
                  <a:lnTo>
                    <a:pt x="285729" y="293048"/>
                  </a:lnTo>
                  <a:lnTo>
                    <a:pt x="258947" y="302521"/>
                  </a:lnTo>
                  <a:lnTo>
                    <a:pt x="232161" y="311812"/>
                  </a:lnTo>
                  <a:lnTo>
                    <a:pt x="205375" y="320985"/>
                  </a:lnTo>
                  <a:lnTo>
                    <a:pt x="178589" y="330076"/>
                  </a:lnTo>
                  <a:lnTo>
                    <a:pt x="146839" y="342090"/>
                  </a:lnTo>
                  <a:lnTo>
                    <a:pt x="0" y="40183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0" name="SMARTInkShape-634"/>
          <p:cNvSpPr/>
          <p:nvPr>
            <p:custDataLst>
              <p:tags r:id="rId1"/>
            </p:custDataLst>
          </p:nvPr>
        </p:nvSpPr>
        <p:spPr>
          <a:xfrm>
            <a:off x="6188704" y="2277068"/>
            <a:ext cx="267461" cy="156405"/>
          </a:xfrm>
          <a:custGeom>
            <a:avLst/>
            <a:gdLst/>
            <a:ahLst/>
            <a:cxnLst/>
            <a:rect l="0" t="0" r="0" b="0"/>
            <a:pathLst>
              <a:path w="267461" h="156405">
                <a:moveTo>
                  <a:pt x="26356" y="17859"/>
                </a:moveTo>
                <a:lnTo>
                  <a:pt x="26356" y="17859"/>
                </a:lnTo>
                <a:lnTo>
                  <a:pt x="26356" y="22602"/>
                </a:lnTo>
                <a:lnTo>
                  <a:pt x="10981" y="66656"/>
                </a:lnTo>
                <a:lnTo>
                  <a:pt x="1758" y="105056"/>
                </a:lnTo>
                <a:lnTo>
                  <a:pt x="0" y="140036"/>
                </a:lnTo>
                <a:lnTo>
                  <a:pt x="2407" y="151536"/>
                </a:lnTo>
                <a:lnTo>
                  <a:pt x="4437" y="154601"/>
                </a:lnTo>
                <a:lnTo>
                  <a:pt x="6784" y="155655"/>
                </a:lnTo>
                <a:lnTo>
                  <a:pt x="9340" y="155362"/>
                </a:lnTo>
                <a:lnTo>
                  <a:pt x="12036" y="154177"/>
                </a:lnTo>
                <a:lnTo>
                  <a:pt x="46553" y="114728"/>
                </a:lnTo>
                <a:lnTo>
                  <a:pt x="85571" y="79560"/>
                </a:lnTo>
                <a:lnTo>
                  <a:pt x="103654" y="69105"/>
                </a:lnTo>
                <a:lnTo>
                  <a:pt x="108647" y="68889"/>
                </a:lnTo>
                <a:lnTo>
                  <a:pt x="112967" y="70733"/>
                </a:lnTo>
                <a:lnTo>
                  <a:pt x="116840" y="73945"/>
                </a:lnTo>
                <a:lnTo>
                  <a:pt x="121141" y="85450"/>
                </a:lnTo>
                <a:lnTo>
                  <a:pt x="123904" y="121832"/>
                </a:lnTo>
                <a:lnTo>
                  <a:pt x="129123" y="146122"/>
                </a:lnTo>
                <a:lnTo>
                  <a:pt x="134208" y="154239"/>
                </a:lnTo>
                <a:lnTo>
                  <a:pt x="136954" y="156404"/>
                </a:lnTo>
                <a:lnTo>
                  <a:pt x="140768" y="155865"/>
                </a:lnTo>
                <a:lnTo>
                  <a:pt x="158502" y="143385"/>
                </a:lnTo>
                <a:lnTo>
                  <a:pt x="176594" y="121590"/>
                </a:lnTo>
                <a:lnTo>
                  <a:pt x="207783" y="77272"/>
                </a:lnTo>
                <a:lnTo>
                  <a:pt x="267460" y="0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" name="SMARTInkShape-635"/>
          <p:cNvSpPr/>
          <p:nvPr>
            <p:custDataLst>
              <p:tags r:id="rId2"/>
            </p:custDataLst>
          </p:nvPr>
        </p:nvSpPr>
        <p:spPr>
          <a:xfrm>
            <a:off x="6197203" y="3589732"/>
            <a:ext cx="107155" cy="53581"/>
          </a:xfrm>
          <a:custGeom>
            <a:avLst/>
            <a:gdLst/>
            <a:ahLst/>
            <a:cxnLst/>
            <a:rect l="0" t="0" r="0" b="0"/>
            <a:pathLst>
              <a:path w="107155" h="53581">
                <a:moveTo>
                  <a:pt x="0" y="53580"/>
                </a:moveTo>
                <a:lnTo>
                  <a:pt x="0" y="53580"/>
                </a:lnTo>
                <a:lnTo>
                  <a:pt x="41475" y="32843"/>
                </a:lnTo>
                <a:lnTo>
                  <a:pt x="107154" y="0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" name="SMARTInkShape-636"/>
          <p:cNvSpPr/>
          <p:nvPr>
            <p:custDataLst>
              <p:tags r:id="rId3"/>
            </p:custDataLst>
          </p:nvPr>
        </p:nvSpPr>
        <p:spPr>
          <a:xfrm>
            <a:off x="2120140" y="1098350"/>
            <a:ext cx="281944" cy="4018361"/>
          </a:xfrm>
          <a:custGeom>
            <a:avLst/>
            <a:gdLst/>
            <a:ahLst/>
            <a:cxnLst/>
            <a:rect l="0" t="0" r="0" b="0"/>
            <a:pathLst>
              <a:path w="281944" h="4018361">
                <a:moveTo>
                  <a:pt x="14053" y="0"/>
                </a:moveTo>
                <a:lnTo>
                  <a:pt x="14053" y="0"/>
                </a:lnTo>
                <a:lnTo>
                  <a:pt x="9312" y="9481"/>
                </a:lnTo>
                <a:lnTo>
                  <a:pt x="5953" y="45713"/>
                </a:lnTo>
                <a:lnTo>
                  <a:pt x="5369" y="84431"/>
                </a:lnTo>
                <a:lnTo>
                  <a:pt x="4204" y="120488"/>
                </a:lnTo>
                <a:lnTo>
                  <a:pt x="0" y="151454"/>
                </a:lnTo>
                <a:lnTo>
                  <a:pt x="3166" y="185326"/>
                </a:lnTo>
                <a:lnTo>
                  <a:pt x="4545" y="220497"/>
                </a:lnTo>
                <a:lnTo>
                  <a:pt x="4951" y="256052"/>
                </a:lnTo>
                <a:lnTo>
                  <a:pt x="5074" y="292717"/>
                </a:lnTo>
                <a:lnTo>
                  <a:pt x="6100" y="334558"/>
                </a:lnTo>
                <a:lnTo>
                  <a:pt x="11258" y="378374"/>
                </a:lnTo>
                <a:lnTo>
                  <a:pt x="12811" y="407946"/>
                </a:lnTo>
                <a:lnTo>
                  <a:pt x="13502" y="440271"/>
                </a:lnTo>
                <a:lnTo>
                  <a:pt x="13809" y="473489"/>
                </a:lnTo>
                <a:lnTo>
                  <a:pt x="13946" y="504787"/>
                </a:lnTo>
                <a:lnTo>
                  <a:pt x="14006" y="540528"/>
                </a:lnTo>
                <a:lnTo>
                  <a:pt x="14033" y="578571"/>
                </a:lnTo>
                <a:lnTo>
                  <a:pt x="14045" y="615321"/>
                </a:lnTo>
                <a:lnTo>
                  <a:pt x="14051" y="654145"/>
                </a:lnTo>
                <a:lnTo>
                  <a:pt x="14052" y="694551"/>
                </a:lnTo>
                <a:lnTo>
                  <a:pt x="14052" y="735662"/>
                </a:lnTo>
                <a:lnTo>
                  <a:pt x="16698" y="779728"/>
                </a:lnTo>
                <a:lnTo>
                  <a:pt x="18793" y="802594"/>
                </a:lnTo>
                <a:lnTo>
                  <a:pt x="21120" y="846519"/>
                </a:lnTo>
                <a:lnTo>
                  <a:pt x="22155" y="890184"/>
                </a:lnTo>
                <a:lnTo>
                  <a:pt x="22433" y="912940"/>
                </a:lnTo>
                <a:lnTo>
                  <a:pt x="22616" y="936050"/>
                </a:lnTo>
                <a:lnTo>
                  <a:pt x="22739" y="959393"/>
                </a:lnTo>
                <a:lnTo>
                  <a:pt x="22821" y="982890"/>
                </a:lnTo>
                <a:lnTo>
                  <a:pt x="22876" y="1006494"/>
                </a:lnTo>
                <a:lnTo>
                  <a:pt x="22910" y="1030170"/>
                </a:lnTo>
                <a:lnTo>
                  <a:pt x="22935" y="1053888"/>
                </a:lnTo>
                <a:lnTo>
                  <a:pt x="22952" y="1077640"/>
                </a:lnTo>
                <a:lnTo>
                  <a:pt x="22961" y="1102404"/>
                </a:lnTo>
                <a:lnTo>
                  <a:pt x="22970" y="1127842"/>
                </a:lnTo>
                <a:lnTo>
                  <a:pt x="22973" y="1153729"/>
                </a:lnTo>
                <a:lnTo>
                  <a:pt x="22978" y="1179920"/>
                </a:lnTo>
                <a:lnTo>
                  <a:pt x="22978" y="1206307"/>
                </a:lnTo>
                <a:lnTo>
                  <a:pt x="22982" y="1232829"/>
                </a:lnTo>
                <a:lnTo>
                  <a:pt x="22983" y="1259441"/>
                </a:lnTo>
                <a:lnTo>
                  <a:pt x="22983" y="1286112"/>
                </a:lnTo>
                <a:lnTo>
                  <a:pt x="22984" y="1312822"/>
                </a:lnTo>
                <a:lnTo>
                  <a:pt x="23976" y="1339558"/>
                </a:lnTo>
                <a:lnTo>
                  <a:pt x="25629" y="1366314"/>
                </a:lnTo>
                <a:lnTo>
                  <a:pt x="27725" y="1393077"/>
                </a:lnTo>
                <a:lnTo>
                  <a:pt x="29121" y="1420845"/>
                </a:lnTo>
                <a:lnTo>
                  <a:pt x="30052" y="1449277"/>
                </a:lnTo>
                <a:lnTo>
                  <a:pt x="30673" y="1478152"/>
                </a:lnTo>
                <a:lnTo>
                  <a:pt x="31087" y="1507326"/>
                </a:lnTo>
                <a:lnTo>
                  <a:pt x="31362" y="1536695"/>
                </a:lnTo>
                <a:lnTo>
                  <a:pt x="31544" y="1566198"/>
                </a:lnTo>
                <a:lnTo>
                  <a:pt x="32659" y="1595789"/>
                </a:lnTo>
                <a:lnTo>
                  <a:pt x="34397" y="1625438"/>
                </a:lnTo>
                <a:lnTo>
                  <a:pt x="36545" y="1655124"/>
                </a:lnTo>
                <a:lnTo>
                  <a:pt x="37978" y="1684840"/>
                </a:lnTo>
                <a:lnTo>
                  <a:pt x="38934" y="1714569"/>
                </a:lnTo>
                <a:lnTo>
                  <a:pt x="39570" y="1744311"/>
                </a:lnTo>
                <a:lnTo>
                  <a:pt x="39995" y="1775056"/>
                </a:lnTo>
                <a:lnTo>
                  <a:pt x="40276" y="1806463"/>
                </a:lnTo>
                <a:lnTo>
                  <a:pt x="40464" y="1838318"/>
                </a:lnTo>
                <a:lnTo>
                  <a:pt x="41585" y="1870468"/>
                </a:lnTo>
                <a:lnTo>
                  <a:pt x="43320" y="1902815"/>
                </a:lnTo>
                <a:lnTo>
                  <a:pt x="45471" y="1935293"/>
                </a:lnTo>
                <a:lnTo>
                  <a:pt x="47898" y="1967858"/>
                </a:lnTo>
                <a:lnTo>
                  <a:pt x="50506" y="2000483"/>
                </a:lnTo>
                <a:lnTo>
                  <a:pt x="53238" y="2033148"/>
                </a:lnTo>
                <a:lnTo>
                  <a:pt x="55059" y="2065840"/>
                </a:lnTo>
                <a:lnTo>
                  <a:pt x="56275" y="2098547"/>
                </a:lnTo>
                <a:lnTo>
                  <a:pt x="57084" y="2131266"/>
                </a:lnTo>
                <a:lnTo>
                  <a:pt x="58614" y="2164984"/>
                </a:lnTo>
                <a:lnTo>
                  <a:pt x="60629" y="2199371"/>
                </a:lnTo>
                <a:lnTo>
                  <a:pt x="62962" y="2234200"/>
                </a:lnTo>
                <a:lnTo>
                  <a:pt x="65513" y="2268334"/>
                </a:lnTo>
                <a:lnTo>
                  <a:pt x="68202" y="2302004"/>
                </a:lnTo>
                <a:lnTo>
                  <a:pt x="70990" y="2335364"/>
                </a:lnTo>
                <a:lnTo>
                  <a:pt x="72848" y="2369510"/>
                </a:lnTo>
                <a:lnTo>
                  <a:pt x="74084" y="2404183"/>
                </a:lnTo>
                <a:lnTo>
                  <a:pt x="74911" y="2439203"/>
                </a:lnTo>
                <a:lnTo>
                  <a:pt x="76454" y="2473464"/>
                </a:lnTo>
                <a:lnTo>
                  <a:pt x="78475" y="2507219"/>
                </a:lnTo>
                <a:lnTo>
                  <a:pt x="80814" y="2540636"/>
                </a:lnTo>
                <a:lnTo>
                  <a:pt x="82373" y="2574818"/>
                </a:lnTo>
                <a:lnTo>
                  <a:pt x="83413" y="2609515"/>
                </a:lnTo>
                <a:lnTo>
                  <a:pt x="84106" y="2644552"/>
                </a:lnTo>
                <a:lnTo>
                  <a:pt x="85560" y="2680808"/>
                </a:lnTo>
                <a:lnTo>
                  <a:pt x="87520" y="2717877"/>
                </a:lnTo>
                <a:lnTo>
                  <a:pt x="89822" y="2755489"/>
                </a:lnTo>
                <a:lnTo>
                  <a:pt x="92348" y="2792469"/>
                </a:lnTo>
                <a:lnTo>
                  <a:pt x="95024" y="2829030"/>
                </a:lnTo>
                <a:lnTo>
                  <a:pt x="97800" y="2865308"/>
                </a:lnTo>
                <a:lnTo>
                  <a:pt x="100642" y="2901400"/>
                </a:lnTo>
                <a:lnTo>
                  <a:pt x="103530" y="2937369"/>
                </a:lnTo>
                <a:lnTo>
                  <a:pt x="106445" y="2973254"/>
                </a:lnTo>
                <a:lnTo>
                  <a:pt x="109383" y="3010074"/>
                </a:lnTo>
                <a:lnTo>
                  <a:pt x="112334" y="3047522"/>
                </a:lnTo>
                <a:lnTo>
                  <a:pt x="115291" y="3085384"/>
                </a:lnTo>
                <a:lnTo>
                  <a:pt x="119250" y="3122533"/>
                </a:lnTo>
                <a:lnTo>
                  <a:pt x="123873" y="3159204"/>
                </a:lnTo>
                <a:lnTo>
                  <a:pt x="128938" y="3195558"/>
                </a:lnTo>
                <a:lnTo>
                  <a:pt x="133306" y="3231700"/>
                </a:lnTo>
                <a:lnTo>
                  <a:pt x="137211" y="3267702"/>
                </a:lnTo>
                <a:lnTo>
                  <a:pt x="140809" y="3303608"/>
                </a:lnTo>
                <a:lnTo>
                  <a:pt x="145188" y="3339453"/>
                </a:lnTo>
                <a:lnTo>
                  <a:pt x="150096" y="3375256"/>
                </a:lnTo>
                <a:lnTo>
                  <a:pt x="155349" y="3411030"/>
                </a:lnTo>
                <a:lnTo>
                  <a:pt x="160838" y="3446786"/>
                </a:lnTo>
                <a:lnTo>
                  <a:pt x="166478" y="3482530"/>
                </a:lnTo>
                <a:lnTo>
                  <a:pt x="172227" y="3518265"/>
                </a:lnTo>
                <a:lnTo>
                  <a:pt x="178042" y="3553002"/>
                </a:lnTo>
                <a:lnTo>
                  <a:pt x="183903" y="3587074"/>
                </a:lnTo>
                <a:lnTo>
                  <a:pt x="189794" y="3620703"/>
                </a:lnTo>
                <a:lnTo>
                  <a:pt x="195707" y="3654037"/>
                </a:lnTo>
                <a:lnTo>
                  <a:pt x="201633" y="3687174"/>
                </a:lnTo>
                <a:lnTo>
                  <a:pt x="207566" y="3720179"/>
                </a:lnTo>
                <a:lnTo>
                  <a:pt x="214501" y="3752103"/>
                </a:lnTo>
                <a:lnTo>
                  <a:pt x="222099" y="3783310"/>
                </a:lnTo>
                <a:lnTo>
                  <a:pt x="230140" y="3814035"/>
                </a:lnTo>
                <a:lnTo>
                  <a:pt x="239471" y="3850392"/>
                </a:lnTo>
                <a:lnTo>
                  <a:pt x="281943" y="4018360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" name="SMARTInkShape-637"/>
          <p:cNvSpPr/>
          <p:nvPr>
            <p:custDataLst>
              <p:tags r:id="rId4"/>
            </p:custDataLst>
          </p:nvPr>
        </p:nvSpPr>
        <p:spPr>
          <a:xfrm>
            <a:off x="3777257" y="1116208"/>
            <a:ext cx="250033" cy="4188025"/>
          </a:xfrm>
          <a:custGeom>
            <a:avLst/>
            <a:gdLst/>
            <a:ahLst/>
            <a:cxnLst/>
            <a:rect l="0" t="0" r="0" b="0"/>
            <a:pathLst>
              <a:path w="250033" h="4188025">
                <a:moveTo>
                  <a:pt x="0" y="0"/>
                </a:moveTo>
                <a:lnTo>
                  <a:pt x="0" y="0"/>
                </a:lnTo>
                <a:lnTo>
                  <a:pt x="9714" y="34435"/>
                </a:lnTo>
                <a:lnTo>
                  <a:pt x="16249" y="78352"/>
                </a:lnTo>
                <a:lnTo>
                  <a:pt x="17145" y="107913"/>
                </a:lnTo>
                <a:lnTo>
                  <a:pt x="18534" y="141229"/>
                </a:lnTo>
                <a:lnTo>
                  <a:pt x="23902" y="183289"/>
                </a:lnTo>
                <a:lnTo>
                  <a:pt x="25934" y="226729"/>
                </a:lnTo>
                <a:lnTo>
                  <a:pt x="26536" y="271018"/>
                </a:lnTo>
                <a:lnTo>
                  <a:pt x="26713" y="315563"/>
                </a:lnTo>
                <a:lnTo>
                  <a:pt x="26756" y="345302"/>
                </a:lnTo>
                <a:lnTo>
                  <a:pt x="26775" y="377704"/>
                </a:lnTo>
                <a:lnTo>
                  <a:pt x="26782" y="411946"/>
                </a:lnTo>
                <a:lnTo>
                  <a:pt x="26784" y="447009"/>
                </a:lnTo>
                <a:lnTo>
                  <a:pt x="24140" y="485083"/>
                </a:lnTo>
                <a:lnTo>
                  <a:pt x="20651" y="524163"/>
                </a:lnTo>
                <a:lnTo>
                  <a:pt x="19100" y="561377"/>
                </a:lnTo>
                <a:lnTo>
                  <a:pt x="18412" y="603051"/>
                </a:lnTo>
                <a:lnTo>
                  <a:pt x="18105" y="647039"/>
                </a:lnTo>
                <a:lnTo>
                  <a:pt x="17969" y="689741"/>
                </a:lnTo>
                <a:lnTo>
                  <a:pt x="17933" y="711843"/>
                </a:lnTo>
                <a:lnTo>
                  <a:pt x="17907" y="734517"/>
                </a:lnTo>
                <a:lnTo>
                  <a:pt x="17891" y="757567"/>
                </a:lnTo>
                <a:lnTo>
                  <a:pt x="17881" y="780875"/>
                </a:lnTo>
                <a:lnTo>
                  <a:pt x="17874" y="804348"/>
                </a:lnTo>
                <a:lnTo>
                  <a:pt x="17869" y="827937"/>
                </a:lnTo>
                <a:lnTo>
                  <a:pt x="17866" y="851599"/>
                </a:lnTo>
                <a:lnTo>
                  <a:pt x="17864" y="875310"/>
                </a:lnTo>
                <a:lnTo>
                  <a:pt x="17862" y="899056"/>
                </a:lnTo>
                <a:lnTo>
                  <a:pt x="17860" y="923818"/>
                </a:lnTo>
                <a:lnTo>
                  <a:pt x="17860" y="949252"/>
                </a:lnTo>
                <a:lnTo>
                  <a:pt x="17860" y="975142"/>
                </a:lnTo>
                <a:lnTo>
                  <a:pt x="18850" y="1001329"/>
                </a:lnTo>
                <a:lnTo>
                  <a:pt x="20506" y="1027716"/>
                </a:lnTo>
                <a:lnTo>
                  <a:pt x="22599" y="1054238"/>
                </a:lnTo>
                <a:lnTo>
                  <a:pt x="23997" y="1081841"/>
                </a:lnTo>
                <a:lnTo>
                  <a:pt x="24926" y="1110165"/>
                </a:lnTo>
                <a:lnTo>
                  <a:pt x="25548" y="1138971"/>
                </a:lnTo>
                <a:lnTo>
                  <a:pt x="25962" y="1168095"/>
                </a:lnTo>
                <a:lnTo>
                  <a:pt x="26236" y="1197435"/>
                </a:lnTo>
                <a:lnTo>
                  <a:pt x="26422" y="1226916"/>
                </a:lnTo>
                <a:lnTo>
                  <a:pt x="26544" y="1256490"/>
                </a:lnTo>
                <a:lnTo>
                  <a:pt x="26625" y="1286131"/>
                </a:lnTo>
                <a:lnTo>
                  <a:pt x="26680" y="1315810"/>
                </a:lnTo>
                <a:lnTo>
                  <a:pt x="26717" y="1346512"/>
                </a:lnTo>
                <a:lnTo>
                  <a:pt x="26741" y="1377894"/>
                </a:lnTo>
                <a:lnTo>
                  <a:pt x="26756" y="1409730"/>
                </a:lnTo>
                <a:lnTo>
                  <a:pt x="26768" y="1441868"/>
                </a:lnTo>
                <a:lnTo>
                  <a:pt x="26775" y="1474205"/>
                </a:lnTo>
                <a:lnTo>
                  <a:pt x="26780" y="1506681"/>
                </a:lnTo>
                <a:lnTo>
                  <a:pt x="26782" y="1540236"/>
                </a:lnTo>
                <a:lnTo>
                  <a:pt x="26784" y="1574512"/>
                </a:lnTo>
                <a:lnTo>
                  <a:pt x="26787" y="1609269"/>
                </a:lnTo>
                <a:lnTo>
                  <a:pt x="26787" y="1644347"/>
                </a:lnTo>
                <a:lnTo>
                  <a:pt x="26787" y="1679639"/>
                </a:lnTo>
                <a:lnTo>
                  <a:pt x="26789" y="1715073"/>
                </a:lnTo>
                <a:lnTo>
                  <a:pt x="26789" y="1749608"/>
                </a:lnTo>
                <a:lnTo>
                  <a:pt x="26789" y="1783546"/>
                </a:lnTo>
                <a:lnTo>
                  <a:pt x="26789" y="1817085"/>
                </a:lnTo>
                <a:lnTo>
                  <a:pt x="26789" y="1852346"/>
                </a:lnTo>
                <a:lnTo>
                  <a:pt x="26789" y="1888747"/>
                </a:lnTo>
                <a:lnTo>
                  <a:pt x="26789" y="1925917"/>
                </a:lnTo>
                <a:lnTo>
                  <a:pt x="27782" y="1962602"/>
                </a:lnTo>
                <a:lnTo>
                  <a:pt x="29435" y="1998965"/>
                </a:lnTo>
                <a:lnTo>
                  <a:pt x="31529" y="2035113"/>
                </a:lnTo>
                <a:lnTo>
                  <a:pt x="32925" y="2071116"/>
                </a:lnTo>
                <a:lnTo>
                  <a:pt x="33856" y="2107027"/>
                </a:lnTo>
                <a:lnTo>
                  <a:pt x="34478" y="2142872"/>
                </a:lnTo>
                <a:lnTo>
                  <a:pt x="34892" y="2180660"/>
                </a:lnTo>
                <a:lnTo>
                  <a:pt x="35166" y="2219744"/>
                </a:lnTo>
                <a:lnTo>
                  <a:pt x="35349" y="2259689"/>
                </a:lnTo>
                <a:lnTo>
                  <a:pt x="35473" y="2299218"/>
                </a:lnTo>
                <a:lnTo>
                  <a:pt x="35556" y="2338469"/>
                </a:lnTo>
                <a:lnTo>
                  <a:pt x="35609" y="2377534"/>
                </a:lnTo>
                <a:lnTo>
                  <a:pt x="36638" y="2417470"/>
                </a:lnTo>
                <a:lnTo>
                  <a:pt x="38317" y="2457983"/>
                </a:lnTo>
                <a:lnTo>
                  <a:pt x="40427" y="2498882"/>
                </a:lnTo>
                <a:lnTo>
                  <a:pt x="41833" y="2539047"/>
                </a:lnTo>
                <a:lnTo>
                  <a:pt x="42773" y="2578723"/>
                </a:lnTo>
                <a:lnTo>
                  <a:pt x="43398" y="2618071"/>
                </a:lnTo>
                <a:lnTo>
                  <a:pt x="43815" y="2659184"/>
                </a:lnTo>
                <a:lnTo>
                  <a:pt x="44093" y="2701479"/>
                </a:lnTo>
                <a:lnTo>
                  <a:pt x="44277" y="2744557"/>
                </a:lnTo>
                <a:lnTo>
                  <a:pt x="45394" y="2787166"/>
                </a:lnTo>
                <a:lnTo>
                  <a:pt x="47130" y="2829463"/>
                </a:lnTo>
                <a:lnTo>
                  <a:pt x="49278" y="2871552"/>
                </a:lnTo>
                <a:lnTo>
                  <a:pt x="51705" y="2914494"/>
                </a:lnTo>
                <a:lnTo>
                  <a:pt x="54314" y="2958004"/>
                </a:lnTo>
                <a:lnTo>
                  <a:pt x="57045" y="3001894"/>
                </a:lnTo>
                <a:lnTo>
                  <a:pt x="59858" y="3046037"/>
                </a:lnTo>
                <a:lnTo>
                  <a:pt x="62726" y="3090349"/>
                </a:lnTo>
                <a:lnTo>
                  <a:pt x="65630" y="3134772"/>
                </a:lnTo>
                <a:lnTo>
                  <a:pt x="69550" y="3179270"/>
                </a:lnTo>
                <a:lnTo>
                  <a:pt x="74147" y="3223818"/>
                </a:lnTo>
                <a:lnTo>
                  <a:pt x="79197" y="3268401"/>
                </a:lnTo>
                <a:lnTo>
                  <a:pt x="83556" y="3313003"/>
                </a:lnTo>
                <a:lnTo>
                  <a:pt x="87455" y="3357623"/>
                </a:lnTo>
                <a:lnTo>
                  <a:pt x="91044" y="3402253"/>
                </a:lnTo>
                <a:lnTo>
                  <a:pt x="96415" y="3445896"/>
                </a:lnTo>
                <a:lnTo>
                  <a:pt x="102972" y="3488881"/>
                </a:lnTo>
                <a:lnTo>
                  <a:pt x="110320" y="3531430"/>
                </a:lnTo>
                <a:lnTo>
                  <a:pt x="117202" y="3574678"/>
                </a:lnTo>
                <a:lnTo>
                  <a:pt x="123775" y="3618392"/>
                </a:lnTo>
                <a:lnTo>
                  <a:pt x="130142" y="3662418"/>
                </a:lnTo>
                <a:lnTo>
                  <a:pt x="137361" y="3705660"/>
                </a:lnTo>
                <a:lnTo>
                  <a:pt x="145153" y="3748379"/>
                </a:lnTo>
                <a:lnTo>
                  <a:pt x="153324" y="3790749"/>
                </a:lnTo>
                <a:lnTo>
                  <a:pt x="162740" y="3832884"/>
                </a:lnTo>
                <a:lnTo>
                  <a:pt x="172984" y="3874867"/>
                </a:lnTo>
                <a:lnTo>
                  <a:pt x="183784" y="3916746"/>
                </a:lnTo>
                <a:lnTo>
                  <a:pt x="195945" y="3965501"/>
                </a:lnTo>
                <a:lnTo>
                  <a:pt x="250032" y="4188024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" name="SMARTInkShape-638"/>
          <p:cNvSpPr/>
          <p:nvPr>
            <p:custDataLst>
              <p:tags r:id="rId5"/>
            </p:custDataLst>
          </p:nvPr>
        </p:nvSpPr>
        <p:spPr>
          <a:xfrm>
            <a:off x="5634632" y="1321592"/>
            <a:ext cx="357188" cy="3848698"/>
          </a:xfrm>
          <a:custGeom>
            <a:avLst/>
            <a:gdLst/>
            <a:ahLst/>
            <a:cxnLst/>
            <a:rect l="0" t="0" r="0" b="0"/>
            <a:pathLst>
              <a:path w="357188" h="3848698">
                <a:moveTo>
                  <a:pt x="0" y="0"/>
                </a:moveTo>
                <a:lnTo>
                  <a:pt x="0" y="0"/>
                </a:lnTo>
                <a:lnTo>
                  <a:pt x="20394" y="15251"/>
                </a:lnTo>
                <a:lnTo>
                  <a:pt x="32546" y="29598"/>
                </a:lnTo>
                <a:lnTo>
                  <a:pt x="45803" y="68633"/>
                </a:lnTo>
                <a:lnTo>
                  <a:pt x="51275" y="108421"/>
                </a:lnTo>
                <a:lnTo>
                  <a:pt x="52896" y="145345"/>
                </a:lnTo>
                <a:lnTo>
                  <a:pt x="53375" y="186162"/>
                </a:lnTo>
                <a:lnTo>
                  <a:pt x="53519" y="229675"/>
                </a:lnTo>
                <a:lnTo>
                  <a:pt x="58301" y="273985"/>
                </a:lnTo>
                <a:lnTo>
                  <a:pt x="61262" y="318535"/>
                </a:lnTo>
                <a:lnTo>
                  <a:pt x="61955" y="350921"/>
                </a:lnTo>
                <a:lnTo>
                  <a:pt x="62262" y="385160"/>
                </a:lnTo>
                <a:lnTo>
                  <a:pt x="62398" y="420222"/>
                </a:lnTo>
                <a:lnTo>
                  <a:pt x="65106" y="458295"/>
                </a:lnTo>
                <a:lnTo>
                  <a:pt x="68621" y="498367"/>
                </a:lnTo>
                <a:lnTo>
                  <a:pt x="70186" y="539326"/>
                </a:lnTo>
                <a:lnTo>
                  <a:pt x="73528" y="580682"/>
                </a:lnTo>
                <a:lnTo>
                  <a:pt x="77327" y="622213"/>
                </a:lnTo>
                <a:lnTo>
                  <a:pt x="79016" y="663824"/>
                </a:lnTo>
                <a:lnTo>
                  <a:pt x="82412" y="708113"/>
                </a:lnTo>
                <a:lnTo>
                  <a:pt x="84708" y="731036"/>
                </a:lnTo>
                <a:lnTo>
                  <a:pt x="86238" y="754257"/>
                </a:lnTo>
                <a:lnTo>
                  <a:pt x="87257" y="777674"/>
                </a:lnTo>
                <a:lnTo>
                  <a:pt x="87938" y="801222"/>
                </a:lnTo>
                <a:lnTo>
                  <a:pt x="89382" y="825853"/>
                </a:lnTo>
                <a:lnTo>
                  <a:pt x="91337" y="851199"/>
                </a:lnTo>
                <a:lnTo>
                  <a:pt x="93635" y="877030"/>
                </a:lnTo>
                <a:lnTo>
                  <a:pt x="96158" y="902186"/>
                </a:lnTo>
                <a:lnTo>
                  <a:pt x="98830" y="926894"/>
                </a:lnTo>
                <a:lnTo>
                  <a:pt x="101607" y="951306"/>
                </a:lnTo>
                <a:lnTo>
                  <a:pt x="103456" y="977500"/>
                </a:lnTo>
                <a:lnTo>
                  <a:pt x="104690" y="1004885"/>
                </a:lnTo>
                <a:lnTo>
                  <a:pt x="105511" y="1033066"/>
                </a:lnTo>
                <a:lnTo>
                  <a:pt x="106060" y="1061772"/>
                </a:lnTo>
                <a:lnTo>
                  <a:pt x="106426" y="1090834"/>
                </a:lnTo>
                <a:lnTo>
                  <a:pt x="106669" y="1120129"/>
                </a:lnTo>
                <a:lnTo>
                  <a:pt x="107822" y="1149580"/>
                </a:lnTo>
                <a:lnTo>
                  <a:pt x="109584" y="1179137"/>
                </a:lnTo>
                <a:lnTo>
                  <a:pt x="111752" y="1208764"/>
                </a:lnTo>
                <a:lnTo>
                  <a:pt x="113197" y="1239429"/>
                </a:lnTo>
                <a:lnTo>
                  <a:pt x="114160" y="1270786"/>
                </a:lnTo>
                <a:lnTo>
                  <a:pt x="114803" y="1302605"/>
                </a:lnTo>
                <a:lnTo>
                  <a:pt x="116222" y="1334731"/>
                </a:lnTo>
                <a:lnTo>
                  <a:pt x="118161" y="1367064"/>
                </a:lnTo>
                <a:lnTo>
                  <a:pt x="120446" y="1399532"/>
                </a:lnTo>
                <a:lnTo>
                  <a:pt x="121970" y="1432093"/>
                </a:lnTo>
                <a:lnTo>
                  <a:pt x="122985" y="1464711"/>
                </a:lnTo>
                <a:lnTo>
                  <a:pt x="123661" y="1497372"/>
                </a:lnTo>
                <a:lnTo>
                  <a:pt x="125105" y="1530063"/>
                </a:lnTo>
                <a:lnTo>
                  <a:pt x="127058" y="1562767"/>
                </a:lnTo>
                <a:lnTo>
                  <a:pt x="129354" y="1595486"/>
                </a:lnTo>
                <a:lnTo>
                  <a:pt x="131878" y="1629205"/>
                </a:lnTo>
                <a:lnTo>
                  <a:pt x="134551" y="1663590"/>
                </a:lnTo>
                <a:lnTo>
                  <a:pt x="137326" y="1698419"/>
                </a:lnTo>
                <a:lnTo>
                  <a:pt x="139176" y="1732552"/>
                </a:lnTo>
                <a:lnTo>
                  <a:pt x="140409" y="1766223"/>
                </a:lnTo>
                <a:lnTo>
                  <a:pt x="141230" y="1799584"/>
                </a:lnTo>
                <a:lnTo>
                  <a:pt x="142771" y="1833729"/>
                </a:lnTo>
                <a:lnTo>
                  <a:pt x="144790" y="1868402"/>
                </a:lnTo>
                <a:lnTo>
                  <a:pt x="147129" y="1903422"/>
                </a:lnTo>
                <a:lnTo>
                  <a:pt x="149680" y="1939667"/>
                </a:lnTo>
                <a:lnTo>
                  <a:pt x="152372" y="1976729"/>
                </a:lnTo>
                <a:lnTo>
                  <a:pt x="155159" y="2014336"/>
                </a:lnTo>
                <a:lnTo>
                  <a:pt x="158010" y="2052305"/>
                </a:lnTo>
                <a:lnTo>
                  <a:pt x="160903" y="2090516"/>
                </a:lnTo>
                <a:lnTo>
                  <a:pt x="163824" y="2128888"/>
                </a:lnTo>
                <a:lnTo>
                  <a:pt x="165770" y="2167369"/>
                </a:lnTo>
                <a:lnTo>
                  <a:pt x="167068" y="2205919"/>
                </a:lnTo>
                <a:lnTo>
                  <a:pt x="167933" y="2244520"/>
                </a:lnTo>
                <a:lnTo>
                  <a:pt x="169502" y="2284144"/>
                </a:lnTo>
                <a:lnTo>
                  <a:pt x="171539" y="2324450"/>
                </a:lnTo>
                <a:lnTo>
                  <a:pt x="173890" y="2365212"/>
                </a:lnTo>
                <a:lnTo>
                  <a:pt x="176451" y="2406276"/>
                </a:lnTo>
                <a:lnTo>
                  <a:pt x="179151" y="2447543"/>
                </a:lnTo>
                <a:lnTo>
                  <a:pt x="181942" y="2488947"/>
                </a:lnTo>
                <a:lnTo>
                  <a:pt x="184794" y="2530439"/>
                </a:lnTo>
                <a:lnTo>
                  <a:pt x="187688" y="2571990"/>
                </a:lnTo>
                <a:lnTo>
                  <a:pt x="190610" y="2613582"/>
                </a:lnTo>
                <a:lnTo>
                  <a:pt x="193550" y="2655202"/>
                </a:lnTo>
                <a:lnTo>
                  <a:pt x="196501" y="2696837"/>
                </a:lnTo>
                <a:lnTo>
                  <a:pt x="199463" y="2738486"/>
                </a:lnTo>
                <a:lnTo>
                  <a:pt x="202426" y="2781135"/>
                </a:lnTo>
                <a:lnTo>
                  <a:pt x="205398" y="2824449"/>
                </a:lnTo>
                <a:lnTo>
                  <a:pt x="208370" y="2868208"/>
                </a:lnTo>
                <a:lnTo>
                  <a:pt x="212335" y="2912265"/>
                </a:lnTo>
                <a:lnTo>
                  <a:pt x="216963" y="2956518"/>
                </a:lnTo>
                <a:lnTo>
                  <a:pt x="222032" y="3000903"/>
                </a:lnTo>
                <a:lnTo>
                  <a:pt x="227397" y="3045375"/>
                </a:lnTo>
                <a:lnTo>
                  <a:pt x="232957" y="3089906"/>
                </a:lnTo>
                <a:lnTo>
                  <a:pt x="238649" y="3134477"/>
                </a:lnTo>
                <a:lnTo>
                  <a:pt x="244426" y="3179072"/>
                </a:lnTo>
                <a:lnTo>
                  <a:pt x="250263" y="3223687"/>
                </a:lnTo>
                <a:lnTo>
                  <a:pt x="256139" y="3268313"/>
                </a:lnTo>
                <a:lnTo>
                  <a:pt x="263032" y="3313937"/>
                </a:lnTo>
                <a:lnTo>
                  <a:pt x="270606" y="3360228"/>
                </a:lnTo>
                <a:lnTo>
                  <a:pt x="278631" y="3406967"/>
                </a:lnTo>
                <a:lnTo>
                  <a:pt x="285965" y="3453006"/>
                </a:lnTo>
                <a:lnTo>
                  <a:pt x="292837" y="3498583"/>
                </a:lnTo>
                <a:lnTo>
                  <a:pt x="299405" y="3543850"/>
                </a:lnTo>
                <a:lnTo>
                  <a:pt x="308743" y="3597841"/>
                </a:lnTo>
                <a:lnTo>
                  <a:pt x="357187" y="3848697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5" name="SMARTInkShape-Group79"/>
          <p:cNvGrpSpPr/>
          <p:nvPr/>
        </p:nvGrpSpPr>
        <p:grpSpPr>
          <a:xfrm>
            <a:off x="349986" y="428625"/>
            <a:ext cx="1659192" cy="1366242"/>
            <a:chOff x="349986" y="428625"/>
            <a:chExt cx="1659192" cy="1366242"/>
          </a:xfrm>
        </p:grpSpPr>
        <p:sp>
          <p:nvSpPr>
            <p:cNvPr id="725" name="SMARTInkShape-639"/>
            <p:cNvSpPr/>
            <p:nvPr>
              <p:custDataLst>
                <p:tags r:id="rId148"/>
              </p:custDataLst>
            </p:nvPr>
          </p:nvSpPr>
          <p:spPr>
            <a:xfrm>
              <a:off x="892967" y="1491257"/>
              <a:ext cx="1116211" cy="303610"/>
            </a:xfrm>
            <a:custGeom>
              <a:avLst/>
              <a:gdLst/>
              <a:ahLst/>
              <a:cxnLst/>
              <a:rect l="0" t="0" r="0" b="0"/>
              <a:pathLst>
                <a:path w="1116211" h="303610">
                  <a:moveTo>
                    <a:pt x="1116210" y="0"/>
                  </a:moveTo>
                  <a:lnTo>
                    <a:pt x="1116210" y="0"/>
                  </a:lnTo>
                  <a:lnTo>
                    <a:pt x="1078583" y="8122"/>
                  </a:lnTo>
                  <a:lnTo>
                    <a:pt x="1044587" y="17169"/>
                  </a:lnTo>
                  <a:lnTo>
                    <a:pt x="1011616" y="22513"/>
                  </a:lnTo>
                  <a:lnTo>
                    <a:pt x="980427" y="25881"/>
                  </a:lnTo>
                  <a:lnTo>
                    <a:pt x="950030" y="30684"/>
                  </a:lnTo>
                  <a:lnTo>
                    <a:pt x="919982" y="38774"/>
                  </a:lnTo>
                  <a:lnTo>
                    <a:pt x="889099" y="47991"/>
                  </a:lnTo>
                  <a:lnTo>
                    <a:pt x="855532" y="55394"/>
                  </a:lnTo>
                  <a:lnTo>
                    <a:pt x="818121" y="61991"/>
                  </a:lnTo>
                  <a:lnTo>
                    <a:pt x="778343" y="69224"/>
                  </a:lnTo>
                  <a:lnTo>
                    <a:pt x="737515" y="79051"/>
                  </a:lnTo>
                  <a:lnTo>
                    <a:pt x="696217" y="90036"/>
                  </a:lnTo>
                  <a:lnTo>
                    <a:pt x="654711" y="100540"/>
                  </a:lnTo>
                  <a:lnTo>
                    <a:pt x="613114" y="108513"/>
                  </a:lnTo>
                  <a:lnTo>
                    <a:pt x="571475" y="118012"/>
                  </a:lnTo>
                  <a:lnTo>
                    <a:pt x="528826" y="128847"/>
                  </a:lnTo>
                  <a:lnTo>
                    <a:pt x="506340" y="134517"/>
                  </a:lnTo>
                  <a:lnTo>
                    <a:pt x="483411" y="140279"/>
                  </a:lnTo>
                  <a:lnTo>
                    <a:pt x="439415" y="151974"/>
                  </a:lnTo>
                  <a:lnTo>
                    <a:pt x="395718" y="163785"/>
                  </a:lnTo>
                  <a:lnTo>
                    <a:pt x="372953" y="169715"/>
                  </a:lnTo>
                  <a:lnTo>
                    <a:pt x="349837" y="175649"/>
                  </a:lnTo>
                  <a:lnTo>
                    <a:pt x="326490" y="182585"/>
                  </a:lnTo>
                  <a:lnTo>
                    <a:pt x="302990" y="190183"/>
                  </a:lnTo>
                  <a:lnTo>
                    <a:pt x="279384" y="198227"/>
                  </a:lnTo>
                  <a:lnTo>
                    <a:pt x="256701" y="206564"/>
                  </a:lnTo>
                  <a:lnTo>
                    <a:pt x="212977" y="223766"/>
                  </a:lnTo>
                  <a:lnTo>
                    <a:pt x="190603" y="231530"/>
                  </a:lnTo>
                  <a:lnTo>
                    <a:pt x="167748" y="238688"/>
                  </a:lnTo>
                  <a:lnTo>
                    <a:pt x="144574" y="245447"/>
                  </a:lnTo>
                  <a:lnTo>
                    <a:pt x="118211" y="254911"/>
                  </a:lnTo>
                  <a:lnTo>
                    <a:pt x="0" y="30360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640"/>
            <p:cNvSpPr/>
            <p:nvPr>
              <p:custDataLst>
                <p:tags r:id="rId149"/>
              </p:custDataLst>
            </p:nvPr>
          </p:nvSpPr>
          <p:spPr>
            <a:xfrm>
              <a:off x="1791135" y="1187646"/>
              <a:ext cx="178343" cy="392908"/>
            </a:xfrm>
            <a:custGeom>
              <a:avLst/>
              <a:gdLst/>
              <a:ahLst/>
              <a:cxnLst/>
              <a:rect l="0" t="0" r="0" b="0"/>
              <a:pathLst>
                <a:path w="178343" h="392908">
                  <a:moveTo>
                    <a:pt x="84098" y="0"/>
                  </a:moveTo>
                  <a:lnTo>
                    <a:pt x="84098" y="0"/>
                  </a:lnTo>
                  <a:lnTo>
                    <a:pt x="79357" y="0"/>
                  </a:lnTo>
                  <a:lnTo>
                    <a:pt x="74385" y="2648"/>
                  </a:lnTo>
                  <a:lnTo>
                    <a:pt x="67874" y="9113"/>
                  </a:lnTo>
                  <a:lnTo>
                    <a:pt x="42231" y="49235"/>
                  </a:lnTo>
                  <a:lnTo>
                    <a:pt x="20965" y="90793"/>
                  </a:lnTo>
                  <a:lnTo>
                    <a:pt x="8838" y="120167"/>
                  </a:lnTo>
                  <a:lnTo>
                    <a:pt x="0" y="152613"/>
                  </a:lnTo>
                  <a:lnTo>
                    <a:pt x="251" y="159289"/>
                  </a:lnTo>
                  <a:lnTo>
                    <a:pt x="2403" y="164732"/>
                  </a:lnTo>
                  <a:lnTo>
                    <a:pt x="5821" y="169354"/>
                  </a:lnTo>
                  <a:lnTo>
                    <a:pt x="12071" y="171441"/>
                  </a:lnTo>
                  <a:lnTo>
                    <a:pt x="39827" y="169641"/>
                  </a:lnTo>
                  <a:lnTo>
                    <a:pt x="73186" y="162824"/>
                  </a:lnTo>
                  <a:lnTo>
                    <a:pt x="106221" y="156504"/>
                  </a:lnTo>
                  <a:lnTo>
                    <a:pt x="138813" y="162252"/>
                  </a:lnTo>
                  <a:lnTo>
                    <a:pt x="155047" y="168353"/>
                  </a:lnTo>
                  <a:lnTo>
                    <a:pt x="173360" y="181956"/>
                  </a:lnTo>
                  <a:lnTo>
                    <a:pt x="178342" y="189349"/>
                  </a:lnTo>
                  <a:lnTo>
                    <a:pt x="176404" y="213311"/>
                  </a:lnTo>
                  <a:lnTo>
                    <a:pt x="169441" y="229081"/>
                  </a:lnTo>
                  <a:lnTo>
                    <a:pt x="131492" y="273664"/>
                  </a:lnTo>
                  <a:lnTo>
                    <a:pt x="95985" y="317235"/>
                  </a:lnTo>
                  <a:lnTo>
                    <a:pt x="54332" y="359098"/>
                  </a:lnTo>
                  <a:lnTo>
                    <a:pt x="12659" y="39290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641"/>
            <p:cNvSpPr/>
            <p:nvPr>
              <p:custDataLst>
                <p:tags r:id="rId150"/>
              </p:custDataLst>
            </p:nvPr>
          </p:nvSpPr>
          <p:spPr>
            <a:xfrm>
              <a:off x="1567611" y="1266864"/>
              <a:ext cx="182607" cy="172247"/>
            </a:xfrm>
            <a:custGeom>
              <a:avLst/>
              <a:gdLst/>
              <a:ahLst/>
              <a:cxnLst/>
              <a:rect l="0" t="0" r="0" b="0"/>
              <a:pathLst>
                <a:path w="182607" h="172247">
                  <a:moveTo>
                    <a:pt x="57590" y="54728"/>
                  </a:moveTo>
                  <a:lnTo>
                    <a:pt x="57590" y="54728"/>
                  </a:lnTo>
                  <a:lnTo>
                    <a:pt x="52849" y="54728"/>
                  </a:lnTo>
                  <a:lnTo>
                    <a:pt x="40420" y="64209"/>
                  </a:lnTo>
                  <a:lnTo>
                    <a:pt x="8664" y="105799"/>
                  </a:lnTo>
                  <a:lnTo>
                    <a:pt x="190" y="124459"/>
                  </a:lnTo>
                  <a:lnTo>
                    <a:pt x="0" y="138306"/>
                  </a:lnTo>
                  <a:lnTo>
                    <a:pt x="3221" y="152398"/>
                  </a:lnTo>
                  <a:lnTo>
                    <a:pt x="7961" y="161967"/>
                  </a:lnTo>
                  <a:lnTo>
                    <a:pt x="12597" y="163925"/>
                  </a:lnTo>
                  <a:lnTo>
                    <a:pt x="25686" y="163451"/>
                  </a:lnTo>
                  <a:lnTo>
                    <a:pt x="58344" y="154072"/>
                  </a:lnTo>
                  <a:lnTo>
                    <a:pt x="98962" y="135038"/>
                  </a:lnTo>
                  <a:lnTo>
                    <a:pt x="120782" y="120417"/>
                  </a:lnTo>
                  <a:lnTo>
                    <a:pt x="138269" y="99658"/>
                  </a:lnTo>
                  <a:lnTo>
                    <a:pt x="156096" y="60594"/>
                  </a:lnTo>
                  <a:lnTo>
                    <a:pt x="163038" y="36816"/>
                  </a:lnTo>
                  <a:lnTo>
                    <a:pt x="164242" y="16347"/>
                  </a:lnTo>
                  <a:lnTo>
                    <a:pt x="162426" y="10290"/>
                  </a:lnTo>
                  <a:lnTo>
                    <a:pt x="155116" y="914"/>
                  </a:lnTo>
                  <a:lnTo>
                    <a:pt x="149396" y="0"/>
                  </a:lnTo>
                  <a:lnTo>
                    <a:pt x="135105" y="4277"/>
                  </a:lnTo>
                  <a:lnTo>
                    <a:pt x="102648" y="28742"/>
                  </a:lnTo>
                  <a:lnTo>
                    <a:pt x="92500" y="40204"/>
                  </a:lnTo>
                  <a:lnTo>
                    <a:pt x="80707" y="74399"/>
                  </a:lnTo>
                  <a:lnTo>
                    <a:pt x="76490" y="112817"/>
                  </a:lnTo>
                  <a:lnTo>
                    <a:pt x="75911" y="124533"/>
                  </a:lnTo>
                  <a:lnTo>
                    <a:pt x="85067" y="146186"/>
                  </a:lnTo>
                  <a:lnTo>
                    <a:pt x="92291" y="154908"/>
                  </a:lnTo>
                  <a:lnTo>
                    <a:pt x="109755" y="169988"/>
                  </a:lnTo>
                  <a:lnTo>
                    <a:pt x="117172" y="172246"/>
                  </a:lnTo>
                  <a:lnTo>
                    <a:pt x="145579" y="170689"/>
                  </a:lnTo>
                  <a:lnTo>
                    <a:pt x="182606" y="16188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642"/>
            <p:cNvSpPr/>
            <p:nvPr>
              <p:custDataLst>
                <p:tags r:id="rId151"/>
              </p:custDataLst>
            </p:nvPr>
          </p:nvSpPr>
          <p:spPr>
            <a:xfrm>
              <a:off x="1455538" y="1366241"/>
              <a:ext cx="53579" cy="110839"/>
            </a:xfrm>
            <a:custGeom>
              <a:avLst/>
              <a:gdLst/>
              <a:ahLst/>
              <a:cxnLst/>
              <a:rect l="0" t="0" r="0" b="0"/>
              <a:pathLst>
                <a:path w="53579" h="110839">
                  <a:moveTo>
                    <a:pt x="0" y="62509"/>
                  </a:moveTo>
                  <a:lnTo>
                    <a:pt x="0" y="62509"/>
                  </a:lnTo>
                  <a:lnTo>
                    <a:pt x="993" y="91979"/>
                  </a:lnTo>
                  <a:lnTo>
                    <a:pt x="7687" y="109703"/>
                  </a:lnTo>
                  <a:lnTo>
                    <a:pt x="9093" y="110838"/>
                  </a:lnTo>
                  <a:lnTo>
                    <a:pt x="11024" y="110601"/>
                  </a:lnTo>
                  <a:lnTo>
                    <a:pt x="13301" y="109454"/>
                  </a:lnTo>
                  <a:lnTo>
                    <a:pt x="14820" y="106703"/>
                  </a:lnTo>
                  <a:lnTo>
                    <a:pt x="23730" y="69700"/>
                  </a:lnTo>
                  <a:lnTo>
                    <a:pt x="27866" y="45124"/>
                  </a:lnTo>
                  <a:lnTo>
                    <a:pt x="53578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643"/>
            <p:cNvSpPr/>
            <p:nvPr>
              <p:custDataLst>
                <p:tags r:id="rId152"/>
              </p:custDataLst>
            </p:nvPr>
          </p:nvSpPr>
          <p:spPr>
            <a:xfrm>
              <a:off x="1321592" y="1384100"/>
              <a:ext cx="107159" cy="129486"/>
            </a:xfrm>
            <a:custGeom>
              <a:avLst/>
              <a:gdLst/>
              <a:ahLst/>
              <a:cxnLst/>
              <a:rect l="0" t="0" r="0" b="0"/>
              <a:pathLst>
                <a:path w="107159" h="129486">
                  <a:moveTo>
                    <a:pt x="0" y="89298"/>
                  </a:moveTo>
                  <a:lnTo>
                    <a:pt x="0" y="89298"/>
                  </a:lnTo>
                  <a:lnTo>
                    <a:pt x="991" y="104547"/>
                  </a:lnTo>
                  <a:lnTo>
                    <a:pt x="4740" y="118895"/>
                  </a:lnTo>
                  <a:lnTo>
                    <a:pt x="8121" y="123912"/>
                  </a:lnTo>
                  <a:lnTo>
                    <a:pt x="12361" y="127256"/>
                  </a:lnTo>
                  <a:lnTo>
                    <a:pt x="17170" y="129485"/>
                  </a:lnTo>
                  <a:lnTo>
                    <a:pt x="22362" y="128989"/>
                  </a:lnTo>
                  <a:lnTo>
                    <a:pt x="33421" y="123144"/>
                  </a:lnTo>
                  <a:lnTo>
                    <a:pt x="63780" y="96587"/>
                  </a:lnTo>
                  <a:lnTo>
                    <a:pt x="87936" y="52652"/>
                  </a:lnTo>
                  <a:lnTo>
                    <a:pt x="107158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644"/>
            <p:cNvSpPr/>
            <p:nvPr>
              <p:custDataLst>
                <p:tags r:id="rId153"/>
              </p:custDataLst>
            </p:nvPr>
          </p:nvSpPr>
          <p:spPr>
            <a:xfrm>
              <a:off x="1187646" y="1401332"/>
              <a:ext cx="121567" cy="140125"/>
            </a:xfrm>
            <a:custGeom>
              <a:avLst/>
              <a:gdLst/>
              <a:ahLst/>
              <a:cxnLst/>
              <a:rect l="0" t="0" r="0" b="0"/>
              <a:pathLst>
                <a:path w="121567" h="140125">
                  <a:moveTo>
                    <a:pt x="44650" y="36346"/>
                  </a:moveTo>
                  <a:lnTo>
                    <a:pt x="44650" y="36346"/>
                  </a:lnTo>
                  <a:lnTo>
                    <a:pt x="21317" y="76895"/>
                  </a:lnTo>
                  <a:lnTo>
                    <a:pt x="10759" y="115426"/>
                  </a:lnTo>
                  <a:lnTo>
                    <a:pt x="12388" y="126394"/>
                  </a:lnTo>
                  <a:lnTo>
                    <a:pt x="14213" y="132098"/>
                  </a:lnTo>
                  <a:lnTo>
                    <a:pt x="17413" y="135900"/>
                  </a:lnTo>
                  <a:lnTo>
                    <a:pt x="26261" y="140124"/>
                  </a:lnTo>
                  <a:lnTo>
                    <a:pt x="31398" y="139266"/>
                  </a:lnTo>
                  <a:lnTo>
                    <a:pt x="42397" y="133021"/>
                  </a:lnTo>
                  <a:lnTo>
                    <a:pt x="85353" y="92656"/>
                  </a:lnTo>
                  <a:lnTo>
                    <a:pt x="113376" y="48650"/>
                  </a:lnTo>
                  <a:lnTo>
                    <a:pt x="121566" y="24227"/>
                  </a:lnTo>
                  <a:lnTo>
                    <a:pt x="120837" y="10786"/>
                  </a:lnTo>
                  <a:lnTo>
                    <a:pt x="119255" y="4423"/>
                  </a:lnTo>
                  <a:lnTo>
                    <a:pt x="115223" y="1172"/>
                  </a:lnTo>
                  <a:lnTo>
                    <a:pt x="109556" y="0"/>
                  </a:lnTo>
                  <a:lnTo>
                    <a:pt x="102805" y="209"/>
                  </a:lnTo>
                  <a:lnTo>
                    <a:pt x="59289" y="20001"/>
                  </a:lnTo>
                  <a:lnTo>
                    <a:pt x="22949" y="42316"/>
                  </a:lnTo>
                  <a:lnTo>
                    <a:pt x="0" y="6313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645"/>
            <p:cNvSpPr/>
            <p:nvPr>
              <p:custDataLst>
                <p:tags r:id="rId154"/>
              </p:custDataLst>
            </p:nvPr>
          </p:nvSpPr>
          <p:spPr>
            <a:xfrm>
              <a:off x="1083872" y="1446608"/>
              <a:ext cx="82301" cy="160735"/>
            </a:xfrm>
            <a:custGeom>
              <a:avLst/>
              <a:gdLst/>
              <a:ahLst/>
              <a:cxnLst/>
              <a:rect l="0" t="0" r="0" b="0"/>
              <a:pathLst>
                <a:path w="82301" h="160735">
                  <a:moveTo>
                    <a:pt x="41268" y="0"/>
                  </a:moveTo>
                  <a:lnTo>
                    <a:pt x="41268" y="0"/>
                  </a:lnTo>
                  <a:lnTo>
                    <a:pt x="8720" y="37287"/>
                  </a:lnTo>
                  <a:lnTo>
                    <a:pt x="1999" y="51630"/>
                  </a:lnTo>
                  <a:lnTo>
                    <a:pt x="0" y="62633"/>
                  </a:lnTo>
                  <a:lnTo>
                    <a:pt x="858" y="65569"/>
                  </a:lnTo>
                  <a:lnTo>
                    <a:pt x="2423" y="67526"/>
                  </a:lnTo>
                  <a:lnTo>
                    <a:pt x="9450" y="69699"/>
                  </a:lnTo>
                  <a:lnTo>
                    <a:pt x="20182" y="69671"/>
                  </a:lnTo>
                  <a:lnTo>
                    <a:pt x="61429" y="57131"/>
                  </a:lnTo>
                  <a:lnTo>
                    <a:pt x="73708" y="55158"/>
                  </a:lnTo>
                  <a:lnTo>
                    <a:pt x="77778" y="56616"/>
                  </a:lnTo>
                  <a:lnTo>
                    <a:pt x="80492" y="59570"/>
                  </a:lnTo>
                  <a:lnTo>
                    <a:pt x="82300" y="63528"/>
                  </a:lnTo>
                  <a:lnTo>
                    <a:pt x="81661" y="75858"/>
                  </a:lnTo>
                  <a:lnTo>
                    <a:pt x="77080" y="91261"/>
                  </a:lnTo>
                  <a:lnTo>
                    <a:pt x="57970" y="122758"/>
                  </a:lnTo>
                  <a:lnTo>
                    <a:pt x="23407" y="16073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646"/>
            <p:cNvSpPr/>
            <p:nvPr>
              <p:custDataLst>
                <p:tags r:id="rId155"/>
              </p:custDataLst>
            </p:nvPr>
          </p:nvSpPr>
          <p:spPr>
            <a:xfrm>
              <a:off x="901896" y="1462130"/>
              <a:ext cx="116088" cy="158489"/>
            </a:xfrm>
            <a:custGeom>
              <a:avLst/>
              <a:gdLst/>
              <a:ahLst/>
              <a:cxnLst/>
              <a:rect l="0" t="0" r="0" b="0"/>
              <a:pathLst>
                <a:path w="116088" h="158489">
                  <a:moveTo>
                    <a:pt x="0" y="127353"/>
                  </a:moveTo>
                  <a:lnTo>
                    <a:pt x="0" y="127353"/>
                  </a:lnTo>
                  <a:lnTo>
                    <a:pt x="9481" y="127353"/>
                  </a:lnTo>
                  <a:lnTo>
                    <a:pt x="19427" y="119416"/>
                  </a:lnTo>
                  <a:lnTo>
                    <a:pt x="60786" y="80146"/>
                  </a:lnTo>
                  <a:lnTo>
                    <a:pt x="91651" y="40165"/>
                  </a:lnTo>
                  <a:lnTo>
                    <a:pt x="104429" y="6731"/>
                  </a:lnTo>
                  <a:lnTo>
                    <a:pt x="105340" y="2290"/>
                  </a:lnTo>
                  <a:lnTo>
                    <a:pt x="103961" y="322"/>
                  </a:lnTo>
                  <a:lnTo>
                    <a:pt x="101057" y="0"/>
                  </a:lnTo>
                  <a:lnTo>
                    <a:pt x="97137" y="779"/>
                  </a:lnTo>
                  <a:lnTo>
                    <a:pt x="82141" y="11356"/>
                  </a:lnTo>
                  <a:lnTo>
                    <a:pt x="47519" y="49020"/>
                  </a:lnTo>
                  <a:lnTo>
                    <a:pt x="24786" y="89244"/>
                  </a:lnTo>
                  <a:lnTo>
                    <a:pt x="11215" y="126486"/>
                  </a:lnTo>
                  <a:lnTo>
                    <a:pt x="14349" y="147601"/>
                  </a:lnTo>
                  <a:lnTo>
                    <a:pt x="17503" y="152759"/>
                  </a:lnTo>
                  <a:lnTo>
                    <a:pt x="21592" y="156196"/>
                  </a:lnTo>
                  <a:lnTo>
                    <a:pt x="26301" y="158488"/>
                  </a:lnTo>
                  <a:lnTo>
                    <a:pt x="39472" y="158388"/>
                  </a:lnTo>
                  <a:lnTo>
                    <a:pt x="75717" y="151724"/>
                  </a:lnTo>
                  <a:lnTo>
                    <a:pt x="116087" y="127353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647"/>
            <p:cNvSpPr/>
            <p:nvPr>
              <p:custDataLst>
                <p:tags r:id="rId156"/>
              </p:custDataLst>
            </p:nvPr>
          </p:nvSpPr>
          <p:spPr>
            <a:xfrm>
              <a:off x="688059" y="1483070"/>
              <a:ext cx="169192" cy="217489"/>
            </a:xfrm>
            <a:custGeom>
              <a:avLst/>
              <a:gdLst/>
              <a:ahLst/>
              <a:cxnLst/>
              <a:rect l="0" t="0" r="0" b="0"/>
              <a:pathLst>
                <a:path w="169192" h="217489">
                  <a:moveTo>
                    <a:pt x="8454" y="79625"/>
                  </a:moveTo>
                  <a:lnTo>
                    <a:pt x="8454" y="79625"/>
                  </a:lnTo>
                  <a:lnTo>
                    <a:pt x="11102" y="97275"/>
                  </a:lnTo>
                  <a:lnTo>
                    <a:pt x="16145" y="133160"/>
                  </a:lnTo>
                  <a:lnTo>
                    <a:pt x="17018" y="169459"/>
                  </a:lnTo>
                  <a:lnTo>
                    <a:pt x="12535" y="202154"/>
                  </a:lnTo>
                  <a:lnTo>
                    <a:pt x="7624" y="213457"/>
                  </a:lnTo>
                  <a:lnTo>
                    <a:pt x="4925" y="216471"/>
                  </a:lnTo>
                  <a:lnTo>
                    <a:pt x="3125" y="217488"/>
                  </a:lnTo>
                  <a:lnTo>
                    <a:pt x="1926" y="217175"/>
                  </a:lnTo>
                  <a:lnTo>
                    <a:pt x="1126" y="215972"/>
                  </a:lnTo>
                  <a:lnTo>
                    <a:pt x="0" y="200060"/>
                  </a:lnTo>
                  <a:lnTo>
                    <a:pt x="5756" y="161879"/>
                  </a:lnTo>
                  <a:lnTo>
                    <a:pt x="10567" y="124646"/>
                  </a:lnTo>
                  <a:lnTo>
                    <a:pt x="20780" y="93369"/>
                  </a:lnTo>
                  <a:lnTo>
                    <a:pt x="45013" y="56714"/>
                  </a:lnTo>
                  <a:lnTo>
                    <a:pt x="73058" y="16820"/>
                  </a:lnTo>
                  <a:lnTo>
                    <a:pt x="81154" y="7724"/>
                  </a:lnTo>
                  <a:lnTo>
                    <a:pt x="93351" y="3019"/>
                  </a:lnTo>
                  <a:lnTo>
                    <a:pt x="115956" y="0"/>
                  </a:lnTo>
                  <a:lnTo>
                    <a:pt x="119810" y="2730"/>
                  </a:lnTo>
                  <a:lnTo>
                    <a:pt x="126737" y="13698"/>
                  </a:lnTo>
                  <a:lnTo>
                    <a:pt x="131477" y="31869"/>
                  </a:lnTo>
                  <a:lnTo>
                    <a:pt x="128140" y="54559"/>
                  </a:lnTo>
                  <a:lnTo>
                    <a:pt x="111987" y="94038"/>
                  </a:lnTo>
                  <a:lnTo>
                    <a:pt x="95083" y="134121"/>
                  </a:lnTo>
                  <a:lnTo>
                    <a:pt x="79934" y="165613"/>
                  </a:lnTo>
                  <a:lnTo>
                    <a:pt x="74951" y="173404"/>
                  </a:lnTo>
                  <a:lnTo>
                    <a:pt x="72735" y="180174"/>
                  </a:lnTo>
                  <a:lnTo>
                    <a:pt x="73136" y="181384"/>
                  </a:lnTo>
                  <a:lnTo>
                    <a:pt x="74396" y="181197"/>
                  </a:lnTo>
                  <a:lnTo>
                    <a:pt x="113098" y="155641"/>
                  </a:lnTo>
                  <a:lnTo>
                    <a:pt x="127394" y="153096"/>
                  </a:lnTo>
                  <a:lnTo>
                    <a:pt x="133389" y="154401"/>
                  </a:lnTo>
                  <a:lnTo>
                    <a:pt x="142695" y="161144"/>
                  </a:lnTo>
                  <a:lnTo>
                    <a:pt x="156752" y="175507"/>
                  </a:lnTo>
                  <a:lnTo>
                    <a:pt x="169191" y="19571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648"/>
            <p:cNvSpPr/>
            <p:nvPr>
              <p:custDataLst>
                <p:tags r:id="rId157"/>
              </p:custDataLst>
            </p:nvPr>
          </p:nvSpPr>
          <p:spPr>
            <a:xfrm>
              <a:off x="1170785" y="972129"/>
              <a:ext cx="356191" cy="364970"/>
            </a:xfrm>
            <a:custGeom>
              <a:avLst/>
              <a:gdLst/>
              <a:ahLst/>
              <a:cxnLst/>
              <a:rect l="0" t="0" r="0" b="0"/>
              <a:pathLst>
                <a:path w="356191" h="364970">
                  <a:moveTo>
                    <a:pt x="61511" y="286954"/>
                  </a:moveTo>
                  <a:lnTo>
                    <a:pt x="61511" y="286954"/>
                  </a:lnTo>
                  <a:lnTo>
                    <a:pt x="49082" y="286954"/>
                  </a:lnTo>
                  <a:lnTo>
                    <a:pt x="46278" y="288939"/>
                  </a:lnTo>
                  <a:lnTo>
                    <a:pt x="32006" y="303738"/>
                  </a:lnTo>
                  <a:lnTo>
                    <a:pt x="21610" y="312273"/>
                  </a:lnTo>
                  <a:lnTo>
                    <a:pt x="6584" y="332823"/>
                  </a:lnTo>
                  <a:lnTo>
                    <a:pt x="499" y="355401"/>
                  </a:lnTo>
                  <a:lnTo>
                    <a:pt x="0" y="359374"/>
                  </a:lnTo>
                  <a:lnTo>
                    <a:pt x="661" y="362025"/>
                  </a:lnTo>
                  <a:lnTo>
                    <a:pt x="2093" y="363791"/>
                  </a:lnTo>
                  <a:lnTo>
                    <a:pt x="4039" y="364969"/>
                  </a:lnTo>
                  <a:lnTo>
                    <a:pt x="7320" y="363768"/>
                  </a:lnTo>
                  <a:lnTo>
                    <a:pt x="27708" y="346999"/>
                  </a:lnTo>
                  <a:lnTo>
                    <a:pt x="58962" y="303815"/>
                  </a:lnTo>
                  <a:lnTo>
                    <a:pt x="95153" y="262455"/>
                  </a:lnTo>
                  <a:lnTo>
                    <a:pt x="108726" y="248711"/>
                  </a:lnTo>
                  <a:lnTo>
                    <a:pt x="112831" y="247570"/>
                  </a:lnTo>
                  <a:lnTo>
                    <a:pt x="122685" y="248946"/>
                  </a:lnTo>
                  <a:lnTo>
                    <a:pt x="126105" y="251693"/>
                  </a:lnTo>
                  <a:lnTo>
                    <a:pt x="129906" y="260039"/>
                  </a:lnTo>
                  <a:lnTo>
                    <a:pt x="133339" y="300969"/>
                  </a:lnTo>
                  <a:lnTo>
                    <a:pt x="145299" y="344217"/>
                  </a:lnTo>
                  <a:lnTo>
                    <a:pt x="149120" y="348941"/>
                  </a:lnTo>
                  <a:lnTo>
                    <a:pt x="158656" y="354193"/>
                  </a:lnTo>
                  <a:lnTo>
                    <a:pt x="163978" y="353607"/>
                  </a:lnTo>
                  <a:lnTo>
                    <a:pt x="175180" y="347666"/>
                  </a:lnTo>
                  <a:lnTo>
                    <a:pt x="187906" y="333167"/>
                  </a:lnTo>
                  <a:lnTo>
                    <a:pt x="207231" y="297224"/>
                  </a:lnTo>
                  <a:lnTo>
                    <a:pt x="226921" y="255138"/>
                  </a:lnTo>
                  <a:lnTo>
                    <a:pt x="245127" y="219321"/>
                  </a:lnTo>
                  <a:lnTo>
                    <a:pt x="260169" y="180551"/>
                  </a:lnTo>
                  <a:lnTo>
                    <a:pt x="272695" y="144229"/>
                  </a:lnTo>
                  <a:lnTo>
                    <a:pt x="282077" y="108390"/>
                  </a:lnTo>
                  <a:lnTo>
                    <a:pt x="288965" y="72648"/>
                  </a:lnTo>
                  <a:lnTo>
                    <a:pt x="292749" y="31782"/>
                  </a:lnTo>
                  <a:lnTo>
                    <a:pt x="293269" y="16118"/>
                  </a:lnTo>
                  <a:lnTo>
                    <a:pt x="291423" y="10156"/>
                  </a:lnTo>
                  <a:lnTo>
                    <a:pt x="284078" y="883"/>
                  </a:lnTo>
                  <a:lnTo>
                    <a:pt x="279341" y="0"/>
                  </a:lnTo>
                  <a:lnTo>
                    <a:pt x="274201" y="1394"/>
                  </a:lnTo>
                  <a:lnTo>
                    <a:pt x="268787" y="4308"/>
                  </a:lnTo>
                  <a:lnTo>
                    <a:pt x="239962" y="42932"/>
                  </a:lnTo>
                  <a:lnTo>
                    <a:pt x="224848" y="65494"/>
                  </a:lnTo>
                  <a:lnTo>
                    <a:pt x="201569" y="108596"/>
                  </a:lnTo>
                  <a:lnTo>
                    <a:pt x="183961" y="153040"/>
                  </a:lnTo>
                  <a:lnTo>
                    <a:pt x="177863" y="189727"/>
                  </a:lnTo>
                  <a:lnTo>
                    <a:pt x="172825" y="220663"/>
                  </a:lnTo>
                  <a:lnTo>
                    <a:pt x="174815" y="236326"/>
                  </a:lnTo>
                  <a:lnTo>
                    <a:pt x="186252" y="261040"/>
                  </a:lnTo>
                  <a:lnTo>
                    <a:pt x="202211" y="282475"/>
                  </a:lnTo>
                  <a:lnTo>
                    <a:pt x="213670" y="289926"/>
                  </a:lnTo>
                  <a:lnTo>
                    <a:pt x="246680" y="299449"/>
                  </a:lnTo>
                  <a:lnTo>
                    <a:pt x="279865" y="298485"/>
                  </a:lnTo>
                  <a:lnTo>
                    <a:pt x="356190" y="28695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649"/>
            <p:cNvSpPr/>
            <p:nvPr>
              <p:custDataLst>
                <p:tags r:id="rId158"/>
              </p:custDataLst>
            </p:nvPr>
          </p:nvSpPr>
          <p:spPr>
            <a:xfrm>
              <a:off x="1026912" y="1232296"/>
              <a:ext cx="80368" cy="131687"/>
            </a:xfrm>
            <a:custGeom>
              <a:avLst/>
              <a:gdLst/>
              <a:ahLst/>
              <a:cxnLst/>
              <a:rect l="0" t="0" r="0" b="0"/>
              <a:pathLst>
                <a:path w="80368" h="131687">
                  <a:moveTo>
                    <a:pt x="0" y="71437"/>
                  </a:moveTo>
                  <a:lnTo>
                    <a:pt x="0" y="71437"/>
                  </a:lnTo>
                  <a:lnTo>
                    <a:pt x="992" y="85696"/>
                  </a:lnTo>
                  <a:lnTo>
                    <a:pt x="15233" y="118276"/>
                  </a:lnTo>
                  <a:lnTo>
                    <a:pt x="25073" y="131686"/>
                  </a:lnTo>
                  <a:lnTo>
                    <a:pt x="25644" y="130453"/>
                  </a:lnTo>
                  <a:lnTo>
                    <a:pt x="29368" y="92383"/>
                  </a:lnTo>
                  <a:lnTo>
                    <a:pt x="39130" y="63422"/>
                  </a:lnTo>
                  <a:lnTo>
                    <a:pt x="80367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650"/>
            <p:cNvSpPr/>
            <p:nvPr>
              <p:custDataLst>
                <p:tags r:id="rId159"/>
              </p:custDataLst>
            </p:nvPr>
          </p:nvSpPr>
          <p:spPr>
            <a:xfrm>
              <a:off x="839990" y="1205507"/>
              <a:ext cx="124415" cy="197848"/>
            </a:xfrm>
            <a:custGeom>
              <a:avLst/>
              <a:gdLst/>
              <a:ahLst/>
              <a:cxnLst/>
              <a:rect l="0" t="0" r="0" b="0"/>
              <a:pathLst>
                <a:path w="124415" h="197848">
                  <a:moveTo>
                    <a:pt x="17260" y="71438"/>
                  </a:moveTo>
                  <a:lnTo>
                    <a:pt x="17260" y="71438"/>
                  </a:lnTo>
                  <a:lnTo>
                    <a:pt x="12519" y="71438"/>
                  </a:lnTo>
                  <a:lnTo>
                    <a:pt x="11122" y="73422"/>
                  </a:lnTo>
                  <a:lnTo>
                    <a:pt x="2438" y="110022"/>
                  </a:lnTo>
                  <a:lnTo>
                    <a:pt x="0" y="150311"/>
                  </a:lnTo>
                  <a:lnTo>
                    <a:pt x="658" y="168007"/>
                  </a:lnTo>
                  <a:lnTo>
                    <a:pt x="6608" y="188136"/>
                  </a:lnTo>
                  <a:lnTo>
                    <a:pt x="11864" y="197056"/>
                  </a:lnTo>
                  <a:lnTo>
                    <a:pt x="16639" y="197847"/>
                  </a:lnTo>
                  <a:lnTo>
                    <a:pt x="29882" y="193435"/>
                  </a:lnTo>
                  <a:lnTo>
                    <a:pt x="62922" y="167925"/>
                  </a:lnTo>
                  <a:lnTo>
                    <a:pt x="82540" y="133638"/>
                  </a:lnTo>
                  <a:lnTo>
                    <a:pt x="100184" y="91178"/>
                  </a:lnTo>
                  <a:lnTo>
                    <a:pt x="111433" y="54979"/>
                  </a:lnTo>
                  <a:lnTo>
                    <a:pt x="124414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651"/>
            <p:cNvSpPr/>
            <p:nvPr>
              <p:custDataLst>
                <p:tags r:id="rId160"/>
              </p:custDataLst>
            </p:nvPr>
          </p:nvSpPr>
          <p:spPr>
            <a:xfrm>
              <a:off x="937616" y="1259083"/>
              <a:ext cx="35718" cy="133947"/>
            </a:xfrm>
            <a:custGeom>
              <a:avLst/>
              <a:gdLst/>
              <a:ahLst/>
              <a:cxnLst/>
              <a:rect l="0" t="0" r="0" b="0"/>
              <a:pathLst>
                <a:path w="35718" h="133947">
                  <a:moveTo>
                    <a:pt x="0" y="133946"/>
                  </a:moveTo>
                  <a:lnTo>
                    <a:pt x="0" y="133946"/>
                  </a:lnTo>
                  <a:lnTo>
                    <a:pt x="4741" y="129205"/>
                  </a:lnTo>
                  <a:lnTo>
                    <a:pt x="7068" y="124234"/>
                  </a:lnTo>
                  <a:lnTo>
                    <a:pt x="13561" y="86967"/>
                  </a:lnTo>
                  <a:lnTo>
                    <a:pt x="27007" y="44344"/>
                  </a:lnTo>
                  <a:lnTo>
                    <a:pt x="35717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652"/>
            <p:cNvSpPr/>
            <p:nvPr>
              <p:custDataLst>
                <p:tags r:id="rId161"/>
              </p:custDataLst>
            </p:nvPr>
          </p:nvSpPr>
          <p:spPr>
            <a:xfrm>
              <a:off x="366196" y="822810"/>
              <a:ext cx="160655" cy="331097"/>
            </a:xfrm>
            <a:custGeom>
              <a:avLst/>
              <a:gdLst/>
              <a:ahLst/>
              <a:cxnLst/>
              <a:rect l="0" t="0" r="0" b="0"/>
              <a:pathLst>
                <a:path w="160655" h="331097">
                  <a:moveTo>
                    <a:pt x="8850" y="105877"/>
                  </a:moveTo>
                  <a:lnTo>
                    <a:pt x="8850" y="105877"/>
                  </a:lnTo>
                  <a:lnTo>
                    <a:pt x="21277" y="147904"/>
                  </a:lnTo>
                  <a:lnTo>
                    <a:pt x="25099" y="186019"/>
                  </a:lnTo>
                  <a:lnTo>
                    <a:pt x="26392" y="224930"/>
                  </a:lnTo>
                  <a:lnTo>
                    <a:pt x="25623" y="261317"/>
                  </a:lnTo>
                  <a:lnTo>
                    <a:pt x="19621" y="301283"/>
                  </a:lnTo>
                  <a:lnTo>
                    <a:pt x="17606" y="317738"/>
                  </a:lnTo>
                  <a:lnTo>
                    <a:pt x="13402" y="328361"/>
                  </a:lnTo>
                  <a:lnTo>
                    <a:pt x="11886" y="330597"/>
                  </a:lnTo>
                  <a:lnTo>
                    <a:pt x="10874" y="331096"/>
                  </a:lnTo>
                  <a:lnTo>
                    <a:pt x="10199" y="330438"/>
                  </a:lnTo>
                  <a:lnTo>
                    <a:pt x="1958" y="305444"/>
                  </a:lnTo>
                  <a:lnTo>
                    <a:pt x="189" y="264486"/>
                  </a:lnTo>
                  <a:lnTo>
                    <a:pt x="0" y="221664"/>
                  </a:lnTo>
                  <a:lnTo>
                    <a:pt x="935" y="185825"/>
                  </a:lnTo>
                  <a:lnTo>
                    <a:pt x="7055" y="141800"/>
                  </a:lnTo>
                  <a:lnTo>
                    <a:pt x="18014" y="98750"/>
                  </a:lnTo>
                  <a:lnTo>
                    <a:pt x="33686" y="57681"/>
                  </a:lnTo>
                  <a:lnTo>
                    <a:pt x="59979" y="13296"/>
                  </a:lnTo>
                  <a:lnTo>
                    <a:pt x="68944" y="5197"/>
                  </a:lnTo>
                  <a:lnTo>
                    <a:pt x="77232" y="1600"/>
                  </a:lnTo>
                  <a:lnTo>
                    <a:pt x="87529" y="0"/>
                  </a:lnTo>
                  <a:lnTo>
                    <a:pt x="92059" y="2549"/>
                  </a:lnTo>
                  <a:lnTo>
                    <a:pt x="99741" y="13321"/>
                  </a:lnTo>
                  <a:lnTo>
                    <a:pt x="109642" y="36120"/>
                  </a:lnTo>
                  <a:lnTo>
                    <a:pt x="110532" y="53046"/>
                  </a:lnTo>
                  <a:lnTo>
                    <a:pt x="102807" y="81955"/>
                  </a:lnTo>
                  <a:lnTo>
                    <a:pt x="87161" y="122538"/>
                  </a:lnTo>
                  <a:lnTo>
                    <a:pt x="71478" y="165581"/>
                  </a:lnTo>
                  <a:lnTo>
                    <a:pt x="50354" y="210053"/>
                  </a:lnTo>
                  <a:lnTo>
                    <a:pt x="37772" y="235509"/>
                  </a:lnTo>
                  <a:lnTo>
                    <a:pt x="39046" y="234963"/>
                  </a:lnTo>
                  <a:lnTo>
                    <a:pt x="74552" y="206117"/>
                  </a:lnTo>
                  <a:lnTo>
                    <a:pt x="82417" y="202468"/>
                  </a:lnTo>
                  <a:lnTo>
                    <a:pt x="89645" y="202022"/>
                  </a:lnTo>
                  <a:lnTo>
                    <a:pt x="102966" y="206816"/>
                  </a:lnTo>
                  <a:lnTo>
                    <a:pt x="112856" y="218208"/>
                  </a:lnTo>
                  <a:lnTo>
                    <a:pt x="127290" y="254515"/>
                  </a:lnTo>
                  <a:lnTo>
                    <a:pt x="134552" y="284653"/>
                  </a:lnTo>
                  <a:lnTo>
                    <a:pt x="160654" y="31126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653"/>
            <p:cNvSpPr/>
            <p:nvPr>
              <p:custDataLst>
                <p:tags r:id="rId162"/>
              </p:custDataLst>
            </p:nvPr>
          </p:nvSpPr>
          <p:spPr>
            <a:xfrm>
              <a:off x="565747" y="937616"/>
              <a:ext cx="336150" cy="155485"/>
            </a:xfrm>
            <a:custGeom>
              <a:avLst/>
              <a:gdLst/>
              <a:ahLst/>
              <a:cxnLst/>
              <a:rect l="0" t="0" r="0" b="0"/>
              <a:pathLst>
                <a:path w="336150" h="155485">
                  <a:moveTo>
                    <a:pt x="50401" y="53579"/>
                  </a:moveTo>
                  <a:lnTo>
                    <a:pt x="50401" y="53579"/>
                  </a:lnTo>
                  <a:lnTo>
                    <a:pt x="30998" y="74965"/>
                  </a:lnTo>
                  <a:lnTo>
                    <a:pt x="7546" y="116549"/>
                  </a:lnTo>
                  <a:lnTo>
                    <a:pt x="0" y="143013"/>
                  </a:lnTo>
                  <a:lnTo>
                    <a:pt x="925" y="148920"/>
                  </a:lnTo>
                  <a:lnTo>
                    <a:pt x="3527" y="152859"/>
                  </a:lnTo>
                  <a:lnTo>
                    <a:pt x="7245" y="155484"/>
                  </a:lnTo>
                  <a:lnTo>
                    <a:pt x="11708" y="155250"/>
                  </a:lnTo>
                  <a:lnTo>
                    <a:pt x="21960" y="149696"/>
                  </a:lnTo>
                  <a:lnTo>
                    <a:pt x="38887" y="130674"/>
                  </a:lnTo>
                  <a:lnTo>
                    <a:pt x="61817" y="89561"/>
                  </a:lnTo>
                  <a:lnTo>
                    <a:pt x="74115" y="69910"/>
                  </a:lnTo>
                  <a:lnTo>
                    <a:pt x="80122" y="65798"/>
                  </a:lnTo>
                  <a:lnTo>
                    <a:pt x="82121" y="66685"/>
                  </a:lnTo>
                  <a:lnTo>
                    <a:pt x="83455" y="69261"/>
                  </a:lnTo>
                  <a:lnTo>
                    <a:pt x="85884" y="111178"/>
                  </a:lnTo>
                  <a:lnTo>
                    <a:pt x="86073" y="146094"/>
                  </a:lnTo>
                  <a:lnTo>
                    <a:pt x="88073" y="149983"/>
                  </a:lnTo>
                  <a:lnTo>
                    <a:pt x="91390" y="151583"/>
                  </a:lnTo>
                  <a:lnTo>
                    <a:pt x="95585" y="151657"/>
                  </a:lnTo>
                  <a:lnTo>
                    <a:pt x="99374" y="149721"/>
                  </a:lnTo>
                  <a:lnTo>
                    <a:pt x="132439" y="106871"/>
                  </a:lnTo>
                  <a:lnTo>
                    <a:pt x="163916" y="66438"/>
                  </a:lnTo>
                  <a:lnTo>
                    <a:pt x="170305" y="56648"/>
                  </a:lnTo>
                  <a:lnTo>
                    <a:pt x="173145" y="50975"/>
                  </a:lnTo>
                  <a:lnTo>
                    <a:pt x="173901" y="50850"/>
                  </a:lnTo>
                  <a:lnTo>
                    <a:pt x="174407" y="51760"/>
                  </a:lnTo>
                  <a:lnTo>
                    <a:pt x="175328" y="90706"/>
                  </a:lnTo>
                  <a:lnTo>
                    <a:pt x="167720" y="133518"/>
                  </a:lnTo>
                  <a:lnTo>
                    <a:pt x="169680" y="141363"/>
                  </a:lnTo>
                  <a:lnTo>
                    <a:pt x="171593" y="144843"/>
                  </a:lnTo>
                  <a:lnTo>
                    <a:pt x="173859" y="147164"/>
                  </a:lnTo>
                  <a:lnTo>
                    <a:pt x="179024" y="149743"/>
                  </a:lnTo>
                  <a:lnTo>
                    <a:pt x="181790" y="149437"/>
                  </a:lnTo>
                  <a:lnTo>
                    <a:pt x="187510" y="146453"/>
                  </a:lnTo>
                  <a:lnTo>
                    <a:pt x="204411" y="130316"/>
                  </a:lnTo>
                  <a:lnTo>
                    <a:pt x="233066" y="87244"/>
                  </a:lnTo>
                  <a:lnTo>
                    <a:pt x="253736" y="56985"/>
                  </a:lnTo>
                  <a:lnTo>
                    <a:pt x="254416" y="57833"/>
                  </a:lnTo>
                  <a:lnTo>
                    <a:pt x="255604" y="78736"/>
                  </a:lnTo>
                  <a:lnTo>
                    <a:pt x="250604" y="106612"/>
                  </a:lnTo>
                  <a:lnTo>
                    <a:pt x="252819" y="116175"/>
                  </a:lnTo>
                  <a:lnTo>
                    <a:pt x="254800" y="119122"/>
                  </a:lnTo>
                  <a:lnTo>
                    <a:pt x="257111" y="121087"/>
                  </a:lnTo>
                  <a:lnTo>
                    <a:pt x="259646" y="122397"/>
                  </a:lnTo>
                  <a:lnTo>
                    <a:pt x="262326" y="121286"/>
                  </a:lnTo>
                  <a:lnTo>
                    <a:pt x="281438" y="95188"/>
                  </a:lnTo>
                  <a:lnTo>
                    <a:pt x="307786" y="52070"/>
                  </a:lnTo>
                  <a:lnTo>
                    <a:pt x="336149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654"/>
            <p:cNvSpPr/>
            <p:nvPr>
              <p:custDataLst>
                <p:tags r:id="rId163"/>
              </p:custDataLst>
            </p:nvPr>
          </p:nvSpPr>
          <p:spPr>
            <a:xfrm>
              <a:off x="1009222" y="792538"/>
              <a:ext cx="160566" cy="210488"/>
            </a:xfrm>
            <a:custGeom>
              <a:avLst/>
              <a:gdLst/>
              <a:ahLst/>
              <a:cxnLst/>
              <a:rect l="0" t="0" r="0" b="0"/>
              <a:pathLst>
                <a:path w="160566" h="210488">
                  <a:moveTo>
                    <a:pt x="26620" y="11133"/>
                  </a:moveTo>
                  <a:lnTo>
                    <a:pt x="26620" y="11133"/>
                  </a:lnTo>
                  <a:lnTo>
                    <a:pt x="21879" y="47265"/>
                  </a:lnTo>
                  <a:lnTo>
                    <a:pt x="17525" y="83680"/>
                  </a:lnTo>
                  <a:lnTo>
                    <a:pt x="10112" y="127366"/>
                  </a:lnTo>
                  <a:lnTo>
                    <a:pt x="8034" y="167119"/>
                  </a:lnTo>
                  <a:lnTo>
                    <a:pt x="84" y="210449"/>
                  </a:lnTo>
                  <a:lnTo>
                    <a:pt x="0" y="210487"/>
                  </a:lnTo>
                  <a:lnTo>
                    <a:pt x="2492" y="166340"/>
                  </a:lnTo>
                  <a:lnTo>
                    <a:pt x="6902" y="130872"/>
                  </a:lnTo>
                  <a:lnTo>
                    <a:pt x="10857" y="96221"/>
                  </a:lnTo>
                  <a:lnTo>
                    <a:pt x="18311" y="59824"/>
                  </a:lnTo>
                  <a:lnTo>
                    <a:pt x="25525" y="19786"/>
                  </a:lnTo>
                  <a:lnTo>
                    <a:pt x="26133" y="10679"/>
                  </a:lnTo>
                  <a:lnTo>
                    <a:pt x="27287" y="8846"/>
                  </a:lnTo>
                  <a:lnTo>
                    <a:pt x="29049" y="8617"/>
                  </a:lnTo>
                  <a:lnTo>
                    <a:pt x="31217" y="9455"/>
                  </a:lnTo>
                  <a:lnTo>
                    <a:pt x="32661" y="11999"/>
                  </a:lnTo>
                  <a:lnTo>
                    <a:pt x="34978" y="35631"/>
                  </a:lnTo>
                  <a:lnTo>
                    <a:pt x="35474" y="77125"/>
                  </a:lnTo>
                  <a:lnTo>
                    <a:pt x="35536" y="116918"/>
                  </a:lnTo>
                  <a:lnTo>
                    <a:pt x="35548" y="144257"/>
                  </a:lnTo>
                  <a:lnTo>
                    <a:pt x="36541" y="146513"/>
                  </a:lnTo>
                  <a:lnTo>
                    <a:pt x="38196" y="147028"/>
                  </a:lnTo>
                  <a:lnTo>
                    <a:pt x="40290" y="146379"/>
                  </a:lnTo>
                  <a:lnTo>
                    <a:pt x="52718" y="135983"/>
                  </a:lnTo>
                  <a:lnTo>
                    <a:pt x="73923" y="95442"/>
                  </a:lnTo>
                  <a:lnTo>
                    <a:pt x="92225" y="58582"/>
                  </a:lnTo>
                  <a:lnTo>
                    <a:pt x="114328" y="19059"/>
                  </a:lnTo>
                  <a:lnTo>
                    <a:pt x="126470" y="2458"/>
                  </a:lnTo>
                  <a:lnTo>
                    <a:pt x="128906" y="388"/>
                  </a:lnTo>
                  <a:lnTo>
                    <a:pt x="130530" y="0"/>
                  </a:lnTo>
                  <a:lnTo>
                    <a:pt x="131613" y="736"/>
                  </a:lnTo>
                  <a:lnTo>
                    <a:pt x="133491" y="40865"/>
                  </a:lnTo>
                  <a:lnTo>
                    <a:pt x="133693" y="74511"/>
                  </a:lnTo>
                  <a:lnTo>
                    <a:pt x="134759" y="114875"/>
                  </a:lnTo>
                  <a:lnTo>
                    <a:pt x="142869" y="158171"/>
                  </a:lnTo>
                  <a:lnTo>
                    <a:pt x="160565" y="19865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655"/>
            <p:cNvSpPr/>
            <p:nvPr>
              <p:custDataLst>
                <p:tags r:id="rId164"/>
              </p:custDataLst>
            </p:nvPr>
          </p:nvSpPr>
          <p:spPr>
            <a:xfrm>
              <a:off x="1180435" y="884037"/>
              <a:ext cx="96511" cy="89297"/>
            </a:xfrm>
            <a:custGeom>
              <a:avLst/>
              <a:gdLst/>
              <a:ahLst/>
              <a:cxnLst/>
              <a:rect l="0" t="0" r="0" b="0"/>
              <a:pathLst>
                <a:path w="96511" h="89297">
                  <a:moveTo>
                    <a:pt x="25072" y="0"/>
                  </a:moveTo>
                  <a:lnTo>
                    <a:pt x="25072" y="0"/>
                  </a:lnTo>
                  <a:lnTo>
                    <a:pt x="17943" y="8122"/>
                  </a:lnTo>
                  <a:lnTo>
                    <a:pt x="4082" y="38162"/>
                  </a:lnTo>
                  <a:lnTo>
                    <a:pt x="0" y="58492"/>
                  </a:lnTo>
                  <a:lnTo>
                    <a:pt x="1693" y="68331"/>
                  </a:lnTo>
                  <a:lnTo>
                    <a:pt x="3533" y="72342"/>
                  </a:lnTo>
                  <a:lnTo>
                    <a:pt x="5751" y="75018"/>
                  </a:lnTo>
                  <a:lnTo>
                    <a:pt x="10863" y="77991"/>
                  </a:lnTo>
                  <a:lnTo>
                    <a:pt x="14606" y="76799"/>
                  </a:lnTo>
                  <a:lnTo>
                    <a:pt x="24059" y="70181"/>
                  </a:lnTo>
                  <a:lnTo>
                    <a:pt x="53795" y="33488"/>
                  </a:lnTo>
                  <a:lnTo>
                    <a:pt x="59711" y="22930"/>
                  </a:lnTo>
                  <a:lnTo>
                    <a:pt x="64610" y="20114"/>
                  </a:lnTo>
                  <a:lnTo>
                    <a:pt x="66314" y="20354"/>
                  </a:lnTo>
                  <a:lnTo>
                    <a:pt x="67449" y="21508"/>
                  </a:lnTo>
                  <a:lnTo>
                    <a:pt x="68207" y="23267"/>
                  </a:lnTo>
                  <a:lnTo>
                    <a:pt x="72308" y="67259"/>
                  </a:lnTo>
                  <a:lnTo>
                    <a:pt x="96510" y="8929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656"/>
            <p:cNvSpPr/>
            <p:nvPr>
              <p:custDataLst>
                <p:tags r:id="rId165"/>
              </p:custDataLst>
            </p:nvPr>
          </p:nvSpPr>
          <p:spPr>
            <a:xfrm>
              <a:off x="1339466" y="696513"/>
              <a:ext cx="8917" cy="258963"/>
            </a:xfrm>
            <a:custGeom>
              <a:avLst/>
              <a:gdLst/>
              <a:ahLst/>
              <a:cxnLst/>
              <a:rect l="0" t="0" r="0" b="0"/>
              <a:pathLst>
                <a:path w="8917" h="258963">
                  <a:moveTo>
                    <a:pt x="8916" y="0"/>
                  </a:moveTo>
                  <a:lnTo>
                    <a:pt x="8916" y="0"/>
                  </a:lnTo>
                  <a:lnTo>
                    <a:pt x="6271" y="34435"/>
                  </a:lnTo>
                  <a:lnTo>
                    <a:pt x="1228" y="78350"/>
                  </a:lnTo>
                  <a:lnTo>
                    <a:pt x="352" y="116040"/>
                  </a:lnTo>
                  <a:lnTo>
                    <a:pt x="96" y="153887"/>
                  </a:lnTo>
                  <a:lnTo>
                    <a:pt x="0" y="197414"/>
                  </a:lnTo>
                  <a:lnTo>
                    <a:pt x="8916" y="25896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657"/>
            <p:cNvSpPr/>
            <p:nvPr>
              <p:custDataLst>
                <p:tags r:id="rId166"/>
              </p:custDataLst>
            </p:nvPr>
          </p:nvSpPr>
          <p:spPr>
            <a:xfrm>
              <a:off x="1303733" y="812600"/>
              <a:ext cx="125018" cy="26791"/>
            </a:xfrm>
            <a:custGeom>
              <a:avLst/>
              <a:gdLst/>
              <a:ahLst/>
              <a:cxnLst/>
              <a:rect l="0" t="0" r="0" b="0"/>
              <a:pathLst>
                <a:path w="125018" h="26791">
                  <a:moveTo>
                    <a:pt x="0" y="26790"/>
                  </a:moveTo>
                  <a:lnTo>
                    <a:pt x="0" y="26790"/>
                  </a:lnTo>
                  <a:lnTo>
                    <a:pt x="0" y="22050"/>
                  </a:lnTo>
                  <a:lnTo>
                    <a:pt x="1984" y="20653"/>
                  </a:lnTo>
                  <a:lnTo>
                    <a:pt x="22074" y="13120"/>
                  </a:lnTo>
                  <a:lnTo>
                    <a:pt x="38584" y="5832"/>
                  </a:lnTo>
                  <a:lnTo>
                    <a:pt x="125017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658"/>
            <p:cNvSpPr/>
            <p:nvPr>
              <p:custDataLst>
                <p:tags r:id="rId167"/>
              </p:custDataLst>
            </p:nvPr>
          </p:nvSpPr>
          <p:spPr>
            <a:xfrm>
              <a:off x="1447849" y="830458"/>
              <a:ext cx="70198" cy="79720"/>
            </a:xfrm>
            <a:custGeom>
              <a:avLst/>
              <a:gdLst/>
              <a:ahLst/>
              <a:cxnLst/>
              <a:rect l="0" t="0" r="0" b="0"/>
              <a:pathLst>
                <a:path w="70198" h="79720">
                  <a:moveTo>
                    <a:pt x="7689" y="35721"/>
                  </a:moveTo>
                  <a:lnTo>
                    <a:pt x="7689" y="35721"/>
                  </a:lnTo>
                  <a:lnTo>
                    <a:pt x="1553" y="49977"/>
                  </a:lnTo>
                  <a:lnTo>
                    <a:pt x="0" y="60578"/>
                  </a:lnTo>
                  <a:lnTo>
                    <a:pt x="1955" y="69258"/>
                  </a:lnTo>
                  <a:lnTo>
                    <a:pt x="3868" y="72960"/>
                  </a:lnTo>
                  <a:lnTo>
                    <a:pt x="6132" y="75430"/>
                  </a:lnTo>
                  <a:lnTo>
                    <a:pt x="11297" y="78175"/>
                  </a:lnTo>
                  <a:lnTo>
                    <a:pt x="19783" y="79719"/>
                  </a:lnTo>
                  <a:lnTo>
                    <a:pt x="22695" y="77950"/>
                  </a:lnTo>
                  <a:lnTo>
                    <a:pt x="54078" y="43112"/>
                  </a:lnTo>
                  <a:lnTo>
                    <a:pt x="70197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659"/>
            <p:cNvSpPr/>
            <p:nvPr>
              <p:custDataLst>
                <p:tags r:id="rId168"/>
              </p:custDataLst>
            </p:nvPr>
          </p:nvSpPr>
          <p:spPr>
            <a:xfrm>
              <a:off x="1544833" y="785812"/>
              <a:ext cx="62510" cy="106211"/>
            </a:xfrm>
            <a:custGeom>
              <a:avLst/>
              <a:gdLst/>
              <a:ahLst/>
              <a:cxnLst/>
              <a:rect l="0" t="0" r="0" b="0"/>
              <a:pathLst>
                <a:path w="62510" h="106211">
                  <a:moveTo>
                    <a:pt x="0" y="44646"/>
                  </a:moveTo>
                  <a:lnTo>
                    <a:pt x="0" y="44646"/>
                  </a:lnTo>
                  <a:lnTo>
                    <a:pt x="0" y="84427"/>
                  </a:lnTo>
                  <a:lnTo>
                    <a:pt x="0" y="96392"/>
                  </a:lnTo>
                  <a:lnTo>
                    <a:pt x="995" y="99981"/>
                  </a:lnTo>
                  <a:lnTo>
                    <a:pt x="2646" y="102373"/>
                  </a:lnTo>
                  <a:lnTo>
                    <a:pt x="7691" y="106210"/>
                  </a:lnTo>
                  <a:lnTo>
                    <a:pt x="21252" y="62097"/>
                  </a:lnTo>
                  <a:lnTo>
                    <a:pt x="38961" y="34828"/>
                  </a:lnTo>
                  <a:lnTo>
                    <a:pt x="62509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660"/>
            <p:cNvSpPr/>
            <p:nvPr>
              <p:custDataLst>
                <p:tags r:id="rId169"/>
              </p:custDataLst>
            </p:nvPr>
          </p:nvSpPr>
          <p:spPr>
            <a:xfrm>
              <a:off x="1630210" y="623575"/>
              <a:ext cx="182516" cy="278322"/>
            </a:xfrm>
            <a:custGeom>
              <a:avLst/>
              <a:gdLst/>
              <a:ahLst/>
              <a:cxnLst/>
              <a:rect l="0" t="0" r="0" b="0"/>
              <a:pathLst>
                <a:path w="182516" h="278322">
                  <a:moveTo>
                    <a:pt x="48571" y="224745"/>
                  </a:moveTo>
                  <a:lnTo>
                    <a:pt x="48571" y="224745"/>
                  </a:lnTo>
                  <a:lnTo>
                    <a:pt x="43830" y="224745"/>
                  </a:lnTo>
                  <a:lnTo>
                    <a:pt x="42434" y="223753"/>
                  </a:lnTo>
                  <a:lnTo>
                    <a:pt x="41503" y="222097"/>
                  </a:lnTo>
                  <a:lnTo>
                    <a:pt x="40881" y="220004"/>
                  </a:lnTo>
                  <a:lnTo>
                    <a:pt x="34899" y="215030"/>
                  </a:lnTo>
                  <a:lnTo>
                    <a:pt x="30527" y="212316"/>
                  </a:lnTo>
                  <a:lnTo>
                    <a:pt x="26620" y="211496"/>
                  </a:lnTo>
                  <a:lnTo>
                    <a:pt x="23023" y="211945"/>
                  </a:lnTo>
                  <a:lnTo>
                    <a:pt x="19633" y="213233"/>
                  </a:lnTo>
                  <a:lnTo>
                    <a:pt x="13218" y="219960"/>
                  </a:lnTo>
                  <a:lnTo>
                    <a:pt x="1016" y="235705"/>
                  </a:lnTo>
                  <a:lnTo>
                    <a:pt x="0" y="239990"/>
                  </a:lnTo>
                  <a:lnTo>
                    <a:pt x="1519" y="250039"/>
                  </a:lnTo>
                  <a:lnTo>
                    <a:pt x="4303" y="253514"/>
                  </a:lnTo>
                  <a:lnTo>
                    <a:pt x="12691" y="257375"/>
                  </a:lnTo>
                  <a:lnTo>
                    <a:pt x="17706" y="256420"/>
                  </a:lnTo>
                  <a:lnTo>
                    <a:pt x="37364" y="243274"/>
                  </a:lnTo>
                  <a:lnTo>
                    <a:pt x="50543" y="228581"/>
                  </a:lnTo>
                  <a:lnTo>
                    <a:pt x="73187" y="192777"/>
                  </a:lnTo>
                  <a:lnTo>
                    <a:pt x="74903" y="192518"/>
                  </a:lnTo>
                  <a:lnTo>
                    <a:pt x="79455" y="194878"/>
                  </a:lnTo>
                  <a:lnTo>
                    <a:pt x="81066" y="197889"/>
                  </a:lnTo>
                  <a:lnTo>
                    <a:pt x="83653" y="219624"/>
                  </a:lnTo>
                  <a:lnTo>
                    <a:pt x="84999" y="234373"/>
                  </a:lnTo>
                  <a:lnTo>
                    <a:pt x="88904" y="247544"/>
                  </a:lnTo>
                  <a:lnTo>
                    <a:pt x="92325" y="251851"/>
                  </a:lnTo>
                  <a:lnTo>
                    <a:pt x="101422" y="256636"/>
                  </a:lnTo>
                  <a:lnTo>
                    <a:pt x="105633" y="255928"/>
                  </a:lnTo>
                  <a:lnTo>
                    <a:pt x="109433" y="253470"/>
                  </a:lnTo>
                  <a:lnTo>
                    <a:pt x="127398" y="230528"/>
                  </a:lnTo>
                  <a:lnTo>
                    <a:pt x="133213" y="217063"/>
                  </a:lnTo>
                  <a:lnTo>
                    <a:pt x="146430" y="182768"/>
                  </a:lnTo>
                  <a:lnTo>
                    <a:pt x="166164" y="138769"/>
                  </a:lnTo>
                  <a:lnTo>
                    <a:pt x="174766" y="97739"/>
                  </a:lnTo>
                  <a:lnTo>
                    <a:pt x="181496" y="53202"/>
                  </a:lnTo>
                  <a:lnTo>
                    <a:pt x="181222" y="28725"/>
                  </a:lnTo>
                  <a:lnTo>
                    <a:pt x="175298" y="9458"/>
                  </a:lnTo>
                  <a:lnTo>
                    <a:pt x="170046" y="739"/>
                  </a:lnTo>
                  <a:lnTo>
                    <a:pt x="167257" y="0"/>
                  </a:lnTo>
                  <a:lnTo>
                    <a:pt x="164407" y="1494"/>
                  </a:lnTo>
                  <a:lnTo>
                    <a:pt x="147959" y="22888"/>
                  </a:lnTo>
                  <a:lnTo>
                    <a:pt x="132732" y="60921"/>
                  </a:lnTo>
                  <a:lnTo>
                    <a:pt x="117137" y="100694"/>
                  </a:lnTo>
                  <a:lnTo>
                    <a:pt x="112276" y="136631"/>
                  </a:lnTo>
                  <a:lnTo>
                    <a:pt x="111315" y="178271"/>
                  </a:lnTo>
                  <a:lnTo>
                    <a:pt x="113794" y="206344"/>
                  </a:lnTo>
                  <a:lnTo>
                    <a:pt x="126319" y="249478"/>
                  </a:lnTo>
                  <a:lnTo>
                    <a:pt x="132071" y="259879"/>
                  </a:lnTo>
                  <a:lnTo>
                    <a:pt x="182515" y="27832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661"/>
            <p:cNvSpPr/>
            <p:nvPr>
              <p:custDataLst>
                <p:tags r:id="rId170"/>
              </p:custDataLst>
            </p:nvPr>
          </p:nvSpPr>
          <p:spPr>
            <a:xfrm>
              <a:off x="1346374" y="725061"/>
              <a:ext cx="100235" cy="141119"/>
            </a:xfrm>
            <a:custGeom>
              <a:avLst/>
              <a:gdLst/>
              <a:ahLst/>
              <a:cxnLst/>
              <a:rect l="0" t="0" r="0" b="0"/>
              <a:pathLst>
                <a:path w="100235" h="141119">
                  <a:moveTo>
                    <a:pt x="19867" y="105397"/>
                  </a:moveTo>
                  <a:lnTo>
                    <a:pt x="19867" y="105397"/>
                  </a:lnTo>
                  <a:lnTo>
                    <a:pt x="15127" y="105397"/>
                  </a:lnTo>
                  <a:lnTo>
                    <a:pt x="2698" y="100659"/>
                  </a:lnTo>
                  <a:lnTo>
                    <a:pt x="484" y="98270"/>
                  </a:lnTo>
                  <a:lnTo>
                    <a:pt x="0" y="95685"/>
                  </a:lnTo>
                  <a:lnTo>
                    <a:pt x="668" y="92971"/>
                  </a:lnTo>
                  <a:lnTo>
                    <a:pt x="6350" y="84408"/>
                  </a:lnTo>
                  <a:lnTo>
                    <a:pt x="49234" y="54624"/>
                  </a:lnTo>
                  <a:lnTo>
                    <a:pt x="70721" y="38629"/>
                  </a:lnTo>
                  <a:lnTo>
                    <a:pt x="78188" y="35045"/>
                  </a:lnTo>
                  <a:lnTo>
                    <a:pt x="94121" y="21806"/>
                  </a:lnTo>
                  <a:lnTo>
                    <a:pt x="95166" y="18911"/>
                  </a:lnTo>
                  <a:lnTo>
                    <a:pt x="94872" y="15992"/>
                  </a:lnTo>
                  <a:lnTo>
                    <a:pt x="92362" y="7140"/>
                  </a:lnTo>
                  <a:lnTo>
                    <a:pt x="92010" y="4172"/>
                  </a:lnTo>
                  <a:lnTo>
                    <a:pt x="89789" y="2197"/>
                  </a:lnTo>
                  <a:lnTo>
                    <a:pt x="82032" y="0"/>
                  </a:lnTo>
                  <a:lnTo>
                    <a:pt x="77186" y="1399"/>
                  </a:lnTo>
                  <a:lnTo>
                    <a:pt x="66509" y="8245"/>
                  </a:lnTo>
                  <a:lnTo>
                    <a:pt x="40242" y="41562"/>
                  </a:lnTo>
                  <a:lnTo>
                    <a:pt x="23174" y="79611"/>
                  </a:lnTo>
                  <a:lnTo>
                    <a:pt x="12746" y="113909"/>
                  </a:lnTo>
                  <a:lnTo>
                    <a:pt x="13135" y="118016"/>
                  </a:lnTo>
                  <a:lnTo>
                    <a:pt x="16212" y="125227"/>
                  </a:lnTo>
                  <a:lnTo>
                    <a:pt x="26180" y="131739"/>
                  </a:lnTo>
                  <a:lnTo>
                    <a:pt x="47351" y="139265"/>
                  </a:lnTo>
                  <a:lnTo>
                    <a:pt x="100234" y="14111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662"/>
            <p:cNvSpPr/>
            <p:nvPr>
              <p:custDataLst>
                <p:tags r:id="rId171"/>
              </p:custDataLst>
            </p:nvPr>
          </p:nvSpPr>
          <p:spPr>
            <a:xfrm>
              <a:off x="1526975" y="785812"/>
              <a:ext cx="26791" cy="80368"/>
            </a:xfrm>
            <a:custGeom>
              <a:avLst/>
              <a:gdLst/>
              <a:ahLst/>
              <a:cxnLst/>
              <a:rect l="0" t="0" r="0" b="0"/>
              <a:pathLst>
                <a:path w="26791" h="80368">
                  <a:moveTo>
                    <a:pt x="26790" y="0"/>
                  </a:moveTo>
                  <a:lnTo>
                    <a:pt x="26790" y="0"/>
                  </a:lnTo>
                  <a:lnTo>
                    <a:pt x="22050" y="0"/>
                  </a:lnTo>
                  <a:lnTo>
                    <a:pt x="17075" y="7938"/>
                  </a:lnTo>
                  <a:lnTo>
                    <a:pt x="0" y="8036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663"/>
            <p:cNvSpPr/>
            <p:nvPr>
              <p:custDataLst>
                <p:tags r:id="rId172"/>
              </p:custDataLst>
            </p:nvPr>
          </p:nvSpPr>
          <p:spPr>
            <a:xfrm>
              <a:off x="1796788" y="669725"/>
              <a:ext cx="117901" cy="223243"/>
            </a:xfrm>
            <a:custGeom>
              <a:avLst/>
              <a:gdLst/>
              <a:ahLst/>
              <a:cxnLst/>
              <a:rect l="0" t="0" r="0" b="0"/>
              <a:pathLst>
                <a:path w="117901" h="223243">
                  <a:moveTo>
                    <a:pt x="87376" y="0"/>
                  </a:moveTo>
                  <a:lnTo>
                    <a:pt x="87376" y="0"/>
                  </a:lnTo>
                  <a:lnTo>
                    <a:pt x="82635" y="0"/>
                  </a:lnTo>
                  <a:lnTo>
                    <a:pt x="65464" y="9481"/>
                  </a:lnTo>
                  <a:lnTo>
                    <a:pt x="28011" y="49671"/>
                  </a:lnTo>
                  <a:lnTo>
                    <a:pt x="4567" y="86240"/>
                  </a:lnTo>
                  <a:lnTo>
                    <a:pt x="0" y="99415"/>
                  </a:lnTo>
                  <a:lnTo>
                    <a:pt x="1345" y="101996"/>
                  </a:lnTo>
                  <a:lnTo>
                    <a:pt x="4223" y="103716"/>
                  </a:lnTo>
                  <a:lnTo>
                    <a:pt x="8127" y="104862"/>
                  </a:lnTo>
                  <a:lnTo>
                    <a:pt x="48473" y="92719"/>
                  </a:lnTo>
                  <a:lnTo>
                    <a:pt x="88132" y="84604"/>
                  </a:lnTo>
                  <a:lnTo>
                    <a:pt x="105571" y="86548"/>
                  </a:lnTo>
                  <a:lnTo>
                    <a:pt x="111411" y="92426"/>
                  </a:lnTo>
                  <a:lnTo>
                    <a:pt x="117900" y="112184"/>
                  </a:lnTo>
                  <a:lnTo>
                    <a:pt x="112847" y="134858"/>
                  </a:lnTo>
                  <a:lnTo>
                    <a:pt x="100682" y="156180"/>
                  </a:lnTo>
                  <a:lnTo>
                    <a:pt x="42727" y="22324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664"/>
            <p:cNvSpPr/>
            <p:nvPr>
              <p:custDataLst>
                <p:tags r:id="rId173"/>
              </p:custDataLst>
            </p:nvPr>
          </p:nvSpPr>
          <p:spPr>
            <a:xfrm>
              <a:off x="1571625" y="428625"/>
              <a:ext cx="419694" cy="857251"/>
            </a:xfrm>
            <a:custGeom>
              <a:avLst/>
              <a:gdLst/>
              <a:ahLst/>
              <a:cxnLst/>
              <a:rect l="0" t="0" r="0" b="0"/>
              <a:pathLst>
                <a:path w="419694" h="857251">
                  <a:moveTo>
                    <a:pt x="419693" y="0"/>
                  </a:moveTo>
                  <a:lnTo>
                    <a:pt x="419693" y="0"/>
                  </a:lnTo>
                  <a:lnTo>
                    <a:pt x="419693" y="43726"/>
                  </a:lnTo>
                  <a:lnTo>
                    <a:pt x="418701" y="75133"/>
                  </a:lnTo>
                  <a:lnTo>
                    <a:pt x="414952" y="108137"/>
                  </a:lnTo>
                  <a:lnTo>
                    <a:pt x="407266" y="146803"/>
                  </a:lnTo>
                  <a:lnTo>
                    <a:pt x="393961" y="186592"/>
                  </a:lnTo>
                  <a:lnTo>
                    <a:pt x="382195" y="225061"/>
                  </a:lnTo>
                  <a:lnTo>
                    <a:pt x="367682" y="261594"/>
                  </a:lnTo>
                  <a:lnTo>
                    <a:pt x="350815" y="297554"/>
                  </a:lnTo>
                  <a:lnTo>
                    <a:pt x="328509" y="338084"/>
                  </a:lnTo>
                  <a:lnTo>
                    <a:pt x="303048" y="381511"/>
                  </a:lnTo>
                  <a:lnTo>
                    <a:pt x="281395" y="425799"/>
                  </a:lnTo>
                  <a:lnTo>
                    <a:pt x="252928" y="470342"/>
                  </a:lnTo>
                  <a:lnTo>
                    <a:pt x="224101" y="514958"/>
                  </a:lnTo>
                  <a:lnTo>
                    <a:pt x="196706" y="559597"/>
                  </a:lnTo>
                  <a:lnTo>
                    <a:pt x="164999" y="604241"/>
                  </a:lnTo>
                  <a:lnTo>
                    <a:pt x="135208" y="648890"/>
                  </a:lnTo>
                  <a:lnTo>
                    <a:pt x="107530" y="693537"/>
                  </a:lnTo>
                  <a:lnTo>
                    <a:pt x="80478" y="733446"/>
                  </a:lnTo>
                  <a:lnTo>
                    <a:pt x="53609" y="770407"/>
                  </a:lnTo>
                  <a:lnTo>
                    <a:pt x="0" y="85725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665"/>
            <p:cNvSpPr/>
            <p:nvPr>
              <p:custDataLst>
                <p:tags r:id="rId174"/>
              </p:custDataLst>
            </p:nvPr>
          </p:nvSpPr>
          <p:spPr>
            <a:xfrm>
              <a:off x="349986" y="1247874"/>
              <a:ext cx="248304" cy="263360"/>
            </a:xfrm>
            <a:custGeom>
              <a:avLst/>
              <a:gdLst/>
              <a:ahLst/>
              <a:cxnLst/>
              <a:rect l="0" t="0" r="0" b="0"/>
              <a:pathLst>
                <a:path w="248304" h="263360">
                  <a:moveTo>
                    <a:pt x="69709" y="46929"/>
                  </a:moveTo>
                  <a:lnTo>
                    <a:pt x="69709" y="46929"/>
                  </a:lnTo>
                  <a:lnTo>
                    <a:pt x="56443" y="62181"/>
                  </a:lnTo>
                  <a:lnTo>
                    <a:pt x="43239" y="98119"/>
                  </a:lnTo>
                  <a:lnTo>
                    <a:pt x="36730" y="132871"/>
                  </a:lnTo>
                  <a:lnTo>
                    <a:pt x="29791" y="171282"/>
                  </a:lnTo>
                  <a:lnTo>
                    <a:pt x="23035" y="209438"/>
                  </a:lnTo>
                  <a:lnTo>
                    <a:pt x="9911" y="250562"/>
                  </a:lnTo>
                  <a:lnTo>
                    <a:pt x="4106" y="260793"/>
                  </a:lnTo>
                  <a:lnTo>
                    <a:pt x="2161" y="262927"/>
                  </a:lnTo>
                  <a:lnTo>
                    <a:pt x="865" y="263359"/>
                  </a:lnTo>
                  <a:lnTo>
                    <a:pt x="0" y="262652"/>
                  </a:lnTo>
                  <a:lnTo>
                    <a:pt x="5741" y="225874"/>
                  </a:lnTo>
                  <a:lnTo>
                    <a:pt x="13602" y="187153"/>
                  </a:lnTo>
                  <a:lnTo>
                    <a:pt x="25148" y="146395"/>
                  </a:lnTo>
                  <a:lnTo>
                    <a:pt x="36984" y="109681"/>
                  </a:lnTo>
                  <a:lnTo>
                    <a:pt x="48875" y="73768"/>
                  </a:lnTo>
                  <a:lnTo>
                    <a:pt x="63426" y="38010"/>
                  </a:lnTo>
                  <a:lnTo>
                    <a:pt x="90177" y="350"/>
                  </a:lnTo>
                  <a:lnTo>
                    <a:pt x="93274" y="0"/>
                  </a:lnTo>
                  <a:lnTo>
                    <a:pt x="96332" y="1753"/>
                  </a:lnTo>
                  <a:lnTo>
                    <a:pt x="99365" y="4906"/>
                  </a:lnTo>
                  <a:lnTo>
                    <a:pt x="108372" y="28304"/>
                  </a:lnTo>
                  <a:lnTo>
                    <a:pt x="112584" y="65114"/>
                  </a:lnTo>
                  <a:lnTo>
                    <a:pt x="113015" y="107738"/>
                  </a:lnTo>
                  <a:lnTo>
                    <a:pt x="107220" y="144821"/>
                  </a:lnTo>
                  <a:lnTo>
                    <a:pt x="108605" y="177138"/>
                  </a:lnTo>
                  <a:lnTo>
                    <a:pt x="113219" y="218279"/>
                  </a:lnTo>
                  <a:lnTo>
                    <a:pt x="118761" y="239142"/>
                  </a:lnTo>
                  <a:lnTo>
                    <a:pt x="122254" y="243533"/>
                  </a:lnTo>
                  <a:lnTo>
                    <a:pt x="131427" y="248411"/>
                  </a:lnTo>
                  <a:lnTo>
                    <a:pt x="136651" y="247725"/>
                  </a:lnTo>
                  <a:lnTo>
                    <a:pt x="152492" y="238275"/>
                  </a:lnTo>
                  <a:lnTo>
                    <a:pt x="160409" y="231851"/>
                  </a:lnTo>
                  <a:lnTo>
                    <a:pt x="176658" y="190147"/>
                  </a:lnTo>
                  <a:lnTo>
                    <a:pt x="188379" y="157824"/>
                  </a:lnTo>
                  <a:lnTo>
                    <a:pt x="204419" y="119474"/>
                  </a:lnTo>
                  <a:lnTo>
                    <a:pt x="219095" y="82977"/>
                  </a:lnTo>
                  <a:lnTo>
                    <a:pt x="236077" y="42563"/>
                  </a:lnTo>
                  <a:lnTo>
                    <a:pt x="248303" y="1120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666"/>
            <p:cNvSpPr/>
            <p:nvPr>
              <p:custDataLst>
                <p:tags r:id="rId175"/>
              </p:custDataLst>
            </p:nvPr>
          </p:nvSpPr>
          <p:spPr>
            <a:xfrm>
              <a:off x="549889" y="1354672"/>
              <a:ext cx="155557" cy="147870"/>
            </a:xfrm>
            <a:custGeom>
              <a:avLst/>
              <a:gdLst/>
              <a:ahLst/>
              <a:cxnLst/>
              <a:rect l="0" t="0" r="0" b="0"/>
              <a:pathLst>
                <a:path w="155557" h="147870">
                  <a:moveTo>
                    <a:pt x="57329" y="56218"/>
                  </a:moveTo>
                  <a:lnTo>
                    <a:pt x="57329" y="56218"/>
                  </a:lnTo>
                  <a:lnTo>
                    <a:pt x="47848" y="56218"/>
                  </a:lnTo>
                  <a:lnTo>
                    <a:pt x="44063" y="58203"/>
                  </a:lnTo>
                  <a:lnTo>
                    <a:pt x="19583" y="85688"/>
                  </a:lnTo>
                  <a:lnTo>
                    <a:pt x="521" y="129815"/>
                  </a:lnTo>
                  <a:lnTo>
                    <a:pt x="0" y="141183"/>
                  </a:lnTo>
                  <a:lnTo>
                    <a:pt x="1251" y="145601"/>
                  </a:lnTo>
                  <a:lnTo>
                    <a:pt x="4067" y="147558"/>
                  </a:lnTo>
                  <a:lnTo>
                    <a:pt x="7931" y="147869"/>
                  </a:lnTo>
                  <a:lnTo>
                    <a:pt x="12491" y="147084"/>
                  </a:lnTo>
                  <a:lnTo>
                    <a:pt x="16522" y="143584"/>
                  </a:lnTo>
                  <a:lnTo>
                    <a:pt x="42443" y="100905"/>
                  </a:lnTo>
                  <a:lnTo>
                    <a:pt x="64654" y="63779"/>
                  </a:lnTo>
                  <a:lnTo>
                    <a:pt x="85381" y="30151"/>
                  </a:lnTo>
                  <a:lnTo>
                    <a:pt x="92761" y="10679"/>
                  </a:lnTo>
                  <a:lnTo>
                    <a:pt x="101519" y="1913"/>
                  </a:lnTo>
                  <a:lnTo>
                    <a:pt x="105639" y="172"/>
                  </a:lnTo>
                  <a:lnTo>
                    <a:pt x="109381" y="0"/>
                  </a:lnTo>
                  <a:lnTo>
                    <a:pt x="112865" y="882"/>
                  </a:lnTo>
                  <a:lnTo>
                    <a:pt x="115189" y="5437"/>
                  </a:lnTo>
                  <a:lnTo>
                    <a:pt x="118919" y="41261"/>
                  </a:lnTo>
                  <a:lnTo>
                    <a:pt x="119565" y="74938"/>
                  </a:lnTo>
                  <a:lnTo>
                    <a:pt x="120792" y="119463"/>
                  </a:lnTo>
                  <a:lnTo>
                    <a:pt x="124561" y="132612"/>
                  </a:lnTo>
                  <a:lnTo>
                    <a:pt x="126956" y="135922"/>
                  </a:lnTo>
                  <a:lnTo>
                    <a:pt x="129544" y="137135"/>
                  </a:lnTo>
                  <a:lnTo>
                    <a:pt x="132261" y="136951"/>
                  </a:lnTo>
                  <a:lnTo>
                    <a:pt x="155556" y="11872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667"/>
            <p:cNvSpPr/>
            <p:nvPr>
              <p:custDataLst>
                <p:tags r:id="rId176"/>
              </p:custDataLst>
            </p:nvPr>
          </p:nvSpPr>
          <p:spPr>
            <a:xfrm>
              <a:off x="750093" y="1134070"/>
              <a:ext cx="53579" cy="348257"/>
            </a:xfrm>
            <a:custGeom>
              <a:avLst/>
              <a:gdLst/>
              <a:ahLst/>
              <a:cxnLst/>
              <a:rect l="0" t="0" r="0" b="0"/>
              <a:pathLst>
                <a:path w="53579" h="348257">
                  <a:moveTo>
                    <a:pt x="53578" y="0"/>
                  </a:moveTo>
                  <a:lnTo>
                    <a:pt x="53578" y="0"/>
                  </a:lnTo>
                  <a:lnTo>
                    <a:pt x="43865" y="27365"/>
                  </a:lnTo>
                  <a:lnTo>
                    <a:pt x="37327" y="69787"/>
                  </a:lnTo>
                  <a:lnTo>
                    <a:pt x="29899" y="106830"/>
                  </a:lnTo>
                  <a:lnTo>
                    <a:pt x="24758" y="145455"/>
                  </a:lnTo>
                  <a:lnTo>
                    <a:pt x="17257" y="184649"/>
                  </a:lnTo>
                  <a:lnTo>
                    <a:pt x="11638" y="216010"/>
                  </a:lnTo>
                  <a:lnTo>
                    <a:pt x="3888" y="260565"/>
                  </a:lnTo>
                  <a:lnTo>
                    <a:pt x="769" y="303743"/>
                  </a:lnTo>
                  <a:lnTo>
                    <a:pt x="0" y="34825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668"/>
            <p:cNvSpPr/>
            <p:nvPr>
              <p:custDataLst>
                <p:tags r:id="rId177"/>
              </p:custDataLst>
            </p:nvPr>
          </p:nvSpPr>
          <p:spPr>
            <a:xfrm>
              <a:off x="672209" y="1250154"/>
              <a:ext cx="211829" cy="115938"/>
            </a:xfrm>
            <a:custGeom>
              <a:avLst/>
              <a:gdLst/>
              <a:ahLst/>
              <a:cxnLst/>
              <a:rect l="0" t="0" r="0" b="0"/>
              <a:pathLst>
                <a:path w="211829" h="115938">
                  <a:moveTo>
                    <a:pt x="15374" y="89297"/>
                  </a:moveTo>
                  <a:lnTo>
                    <a:pt x="15374" y="89297"/>
                  </a:lnTo>
                  <a:lnTo>
                    <a:pt x="5896" y="94037"/>
                  </a:lnTo>
                  <a:lnTo>
                    <a:pt x="3102" y="96426"/>
                  </a:lnTo>
                  <a:lnTo>
                    <a:pt x="0" y="101728"/>
                  </a:lnTo>
                  <a:lnTo>
                    <a:pt x="1156" y="104529"/>
                  </a:lnTo>
                  <a:lnTo>
                    <a:pt x="7733" y="110287"/>
                  </a:lnTo>
                  <a:lnTo>
                    <a:pt x="17271" y="113511"/>
                  </a:lnTo>
                  <a:lnTo>
                    <a:pt x="57663" y="115747"/>
                  </a:lnTo>
                  <a:lnTo>
                    <a:pt x="72536" y="115937"/>
                  </a:lnTo>
                  <a:lnTo>
                    <a:pt x="101545" y="106562"/>
                  </a:lnTo>
                  <a:lnTo>
                    <a:pt x="145546" y="78842"/>
                  </a:lnTo>
                  <a:lnTo>
                    <a:pt x="185986" y="34298"/>
                  </a:lnTo>
                  <a:lnTo>
                    <a:pt x="211828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SMARTInkShape-Group80"/>
          <p:cNvGrpSpPr/>
          <p:nvPr/>
        </p:nvGrpSpPr>
        <p:grpSpPr>
          <a:xfrm>
            <a:off x="687749" y="1794866"/>
            <a:ext cx="1410727" cy="2667197"/>
            <a:chOff x="687749" y="1794866"/>
            <a:chExt cx="1410727" cy="2667197"/>
          </a:xfrm>
        </p:grpSpPr>
        <p:sp>
          <p:nvSpPr>
            <p:cNvPr id="756" name="SMARTInkShape-669"/>
            <p:cNvSpPr/>
            <p:nvPr>
              <p:custDataLst>
                <p:tags r:id="rId127"/>
              </p:custDataLst>
            </p:nvPr>
          </p:nvSpPr>
          <p:spPr>
            <a:xfrm>
              <a:off x="1419820" y="4268389"/>
              <a:ext cx="160734" cy="193674"/>
            </a:xfrm>
            <a:custGeom>
              <a:avLst/>
              <a:gdLst/>
              <a:ahLst/>
              <a:cxnLst/>
              <a:rect l="0" t="0" r="0" b="0"/>
              <a:pathLst>
                <a:path w="160734" h="193674">
                  <a:moveTo>
                    <a:pt x="0" y="125016"/>
                  </a:moveTo>
                  <a:lnTo>
                    <a:pt x="0" y="125016"/>
                  </a:lnTo>
                  <a:lnTo>
                    <a:pt x="2645" y="161225"/>
                  </a:lnTo>
                  <a:lnTo>
                    <a:pt x="9094" y="190198"/>
                  </a:lnTo>
                  <a:lnTo>
                    <a:pt x="11023" y="192284"/>
                  </a:lnTo>
                  <a:lnTo>
                    <a:pt x="13302" y="193673"/>
                  </a:lnTo>
                  <a:lnTo>
                    <a:pt x="21124" y="192572"/>
                  </a:lnTo>
                  <a:lnTo>
                    <a:pt x="25990" y="190888"/>
                  </a:lnTo>
                  <a:lnTo>
                    <a:pt x="34039" y="183729"/>
                  </a:lnTo>
                  <a:lnTo>
                    <a:pt x="44150" y="165893"/>
                  </a:lnTo>
                  <a:lnTo>
                    <a:pt x="57765" y="122313"/>
                  </a:lnTo>
                  <a:lnTo>
                    <a:pt x="65842" y="106907"/>
                  </a:lnTo>
                  <a:lnTo>
                    <a:pt x="69691" y="105999"/>
                  </a:lnTo>
                  <a:lnTo>
                    <a:pt x="74243" y="107378"/>
                  </a:lnTo>
                  <a:lnTo>
                    <a:pt x="83596" y="114200"/>
                  </a:lnTo>
                  <a:lnTo>
                    <a:pt x="94442" y="130190"/>
                  </a:lnTo>
                  <a:lnTo>
                    <a:pt x="114290" y="167058"/>
                  </a:lnTo>
                  <a:lnTo>
                    <a:pt x="120578" y="168506"/>
                  </a:lnTo>
                  <a:lnTo>
                    <a:pt x="125033" y="168892"/>
                  </a:lnTo>
                  <a:lnTo>
                    <a:pt x="128003" y="166174"/>
                  </a:lnTo>
                  <a:lnTo>
                    <a:pt x="139560" y="124918"/>
                  </a:lnTo>
                  <a:lnTo>
                    <a:pt x="147177" y="87912"/>
                  </a:lnTo>
                  <a:lnTo>
                    <a:pt x="150432" y="52618"/>
                  </a:lnTo>
                  <a:lnTo>
                    <a:pt x="160733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670"/>
            <p:cNvSpPr/>
            <p:nvPr>
              <p:custDataLst>
                <p:tags r:id="rId128"/>
              </p:custDataLst>
            </p:nvPr>
          </p:nvSpPr>
          <p:spPr>
            <a:xfrm>
              <a:off x="1589483" y="4125514"/>
              <a:ext cx="125018" cy="285751"/>
            </a:xfrm>
            <a:custGeom>
              <a:avLst/>
              <a:gdLst/>
              <a:ahLst/>
              <a:cxnLst/>
              <a:rect l="0" t="0" r="0" b="0"/>
              <a:pathLst>
                <a:path w="125018" h="285751">
                  <a:moveTo>
                    <a:pt x="0" y="0"/>
                  </a:moveTo>
                  <a:lnTo>
                    <a:pt x="0" y="0"/>
                  </a:lnTo>
                  <a:lnTo>
                    <a:pt x="0" y="41502"/>
                  </a:lnTo>
                  <a:lnTo>
                    <a:pt x="0" y="82172"/>
                  </a:lnTo>
                  <a:lnTo>
                    <a:pt x="992" y="122580"/>
                  </a:lnTo>
                  <a:lnTo>
                    <a:pt x="9715" y="162899"/>
                  </a:lnTo>
                  <a:lnTo>
                    <a:pt x="20990" y="204048"/>
                  </a:lnTo>
                  <a:lnTo>
                    <a:pt x="33968" y="244623"/>
                  </a:lnTo>
                  <a:lnTo>
                    <a:pt x="35543" y="244442"/>
                  </a:lnTo>
                  <a:lnTo>
                    <a:pt x="39940" y="238949"/>
                  </a:lnTo>
                  <a:lnTo>
                    <a:pt x="50511" y="196962"/>
                  </a:lnTo>
                  <a:lnTo>
                    <a:pt x="57915" y="171729"/>
                  </a:lnTo>
                  <a:lnTo>
                    <a:pt x="60437" y="168065"/>
                  </a:lnTo>
                  <a:lnTo>
                    <a:pt x="65888" y="163993"/>
                  </a:lnTo>
                  <a:lnTo>
                    <a:pt x="69723" y="165881"/>
                  </a:lnTo>
                  <a:lnTo>
                    <a:pt x="79275" y="175921"/>
                  </a:lnTo>
                  <a:lnTo>
                    <a:pt x="97689" y="215138"/>
                  </a:lnTo>
                  <a:lnTo>
                    <a:pt x="125017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671"/>
            <p:cNvSpPr/>
            <p:nvPr>
              <p:custDataLst>
                <p:tags r:id="rId129"/>
              </p:custDataLst>
            </p:nvPr>
          </p:nvSpPr>
          <p:spPr>
            <a:xfrm>
              <a:off x="1741289" y="4188023"/>
              <a:ext cx="17860" cy="128504"/>
            </a:xfrm>
            <a:custGeom>
              <a:avLst/>
              <a:gdLst/>
              <a:ahLst/>
              <a:cxnLst/>
              <a:rect l="0" t="0" r="0" b="0"/>
              <a:pathLst>
                <a:path w="17860" h="128504">
                  <a:moveTo>
                    <a:pt x="17859" y="107155"/>
                  </a:moveTo>
                  <a:lnTo>
                    <a:pt x="17859" y="107155"/>
                  </a:lnTo>
                  <a:lnTo>
                    <a:pt x="17859" y="116637"/>
                  </a:lnTo>
                  <a:lnTo>
                    <a:pt x="15213" y="123937"/>
                  </a:lnTo>
                  <a:lnTo>
                    <a:pt x="13119" y="127274"/>
                  </a:lnTo>
                  <a:lnTo>
                    <a:pt x="11722" y="128503"/>
                  </a:lnTo>
                  <a:lnTo>
                    <a:pt x="10791" y="128334"/>
                  </a:lnTo>
                  <a:lnTo>
                    <a:pt x="10169" y="127227"/>
                  </a:lnTo>
                  <a:lnTo>
                    <a:pt x="9038" y="87921"/>
                  </a:lnTo>
                  <a:lnTo>
                    <a:pt x="8959" y="5262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672"/>
            <p:cNvSpPr/>
            <p:nvPr>
              <p:custDataLst>
                <p:tags r:id="rId130"/>
              </p:custDataLst>
            </p:nvPr>
          </p:nvSpPr>
          <p:spPr>
            <a:xfrm>
              <a:off x="1796108" y="3972057"/>
              <a:ext cx="302368" cy="326283"/>
            </a:xfrm>
            <a:custGeom>
              <a:avLst/>
              <a:gdLst/>
              <a:ahLst/>
              <a:cxnLst/>
              <a:rect l="0" t="0" r="0" b="0"/>
              <a:pathLst>
                <a:path w="302368" h="326283">
                  <a:moveTo>
                    <a:pt x="7686" y="251685"/>
                  </a:moveTo>
                  <a:lnTo>
                    <a:pt x="7686" y="251685"/>
                  </a:lnTo>
                  <a:lnTo>
                    <a:pt x="2948" y="251685"/>
                  </a:lnTo>
                  <a:lnTo>
                    <a:pt x="1552" y="254659"/>
                  </a:lnTo>
                  <a:lnTo>
                    <a:pt x="0" y="265906"/>
                  </a:lnTo>
                  <a:lnTo>
                    <a:pt x="1956" y="275534"/>
                  </a:lnTo>
                  <a:lnTo>
                    <a:pt x="3867" y="279490"/>
                  </a:lnTo>
                  <a:lnTo>
                    <a:pt x="6131" y="282127"/>
                  </a:lnTo>
                  <a:lnTo>
                    <a:pt x="13068" y="286833"/>
                  </a:lnTo>
                  <a:lnTo>
                    <a:pt x="15039" y="291449"/>
                  </a:lnTo>
                  <a:lnTo>
                    <a:pt x="21208" y="296808"/>
                  </a:lnTo>
                  <a:lnTo>
                    <a:pt x="53818" y="324886"/>
                  </a:lnTo>
                  <a:lnTo>
                    <a:pt x="58285" y="326282"/>
                  </a:lnTo>
                  <a:lnTo>
                    <a:pt x="68540" y="325188"/>
                  </a:lnTo>
                  <a:lnTo>
                    <a:pt x="85469" y="318993"/>
                  </a:lnTo>
                  <a:lnTo>
                    <a:pt x="94513" y="305743"/>
                  </a:lnTo>
                  <a:lnTo>
                    <a:pt x="102535" y="281262"/>
                  </a:lnTo>
                  <a:lnTo>
                    <a:pt x="109988" y="245730"/>
                  </a:lnTo>
                  <a:lnTo>
                    <a:pt x="113406" y="207366"/>
                  </a:lnTo>
                  <a:lnTo>
                    <a:pt x="113568" y="164216"/>
                  </a:lnTo>
                  <a:lnTo>
                    <a:pt x="107719" y="121738"/>
                  </a:lnTo>
                  <a:lnTo>
                    <a:pt x="103802" y="85851"/>
                  </a:lnTo>
                  <a:lnTo>
                    <a:pt x="96890" y="43021"/>
                  </a:lnTo>
                  <a:lnTo>
                    <a:pt x="89415" y="3144"/>
                  </a:lnTo>
                  <a:lnTo>
                    <a:pt x="87970" y="662"/>
                  </a:lnTo>
                  <a:lnTo>
                    <a:pt x="86012" y="0"/>
                  </a:lnTo>
                  <a:lnTo>
                    <a:pt x="83716" y="552"/>
                  </a:lnTo>
                  <a:lnTo>
                    <a:pt x="82187" y="3896"/>
                  </a:lnTo>
                  <a:lnTo>
                    <a:pt x="79529" y="43583"/>
                  </a:lnTo>
                  <a:lnTo>
                    <a:pt x="86335" y="78324"/>
                  </a:lnTo>
                  <a:lnTo>
                    <a:pt x="94381" y="118959"/>
                  </a:lnTo>
                  <a:lnTo>
                    <a:pt x="103047" y="153157"/>
                  </a:lnTo>
                  <a:lnTo>
                    <a:pt x="112891" y="191843"/>
                  </a:lnTo>
                  <a:lnTo>
                    <a:pt x="133493" y="229943"/>
                  </a:lnTo>
                  <a:lnTo>
                    <a:pt x="151932" y="252130"/>
                  </a:lnTo>
                  <a:lnTo>
                    <a:pt x="161424" y="256844"/>
                  </a:lnTo>
                  <a:lnTo>
                    <a:pt x="166734" y="258101"/>
                  </a:lnTo>
                  <a:lnTo>
                    <a:pt x="172258" y="256953"/>
                  </a:lnTo>
                  <a:lnTo>
                    <a:pt x="213330" y="230005"/>
                  </a:lnTo>
                  <a:lnTo>
                    <a:pt x="233102" y="214723"/>
                  </a:lnTo>
                  <a:lnTo>
                    <a:pt x="245454" y="210452"/>
                  </a:lnTo>
                  <a:lnTo>
                    <a:pt x="250536" y="210307"/>
                  </a:lnTo>
                  <a:lnTo>
                    <a:pt x="258826" y="212789"/>
                  </a:lnTo>
                  <a:lnTo>
                    <a:pt x="265818" y="222492"/>
                  </a:lnTo>
                  <a:lnTo>
                    <a:pt x="302367" y="30526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673"/>
            <p:cNvSpPr/>
            <p:nvPr>
              <p:custDataLst>
                <p:tags r:id="rId131"/>
              </p:custDataLst>
            </p:nvPr>
          </p:nvSpPr>
          <p:spPr>
            <a:xfrm>
              <a:off x="1448467" y="3722441"/>
              <a:ext cx="158876" cy="429863"/>
            </a:xfrm>
            <a:custGeom>
              <a:avLst/>
              <a:gdLst/>
              <a:ahLst/>
              <a:cxnLst/>
              <a:rect l="0" t="0" r="0" b="0"/>
              <a:pathLst>
                <a:path w="158876" h="429863">
                  <a:moveTo>
                    <a:pt x="42790" y="251269"/>
                  </a:moveTo>
                  <a:lnTo>
                    <a:pt x="42790" y="251269"/>
                  </a:lnTo>
                  <a:lnTo>
                    <a:pt x="21420" y="294006"/>
                  </a:lnTo>
                  <a:lnTo>
                    <a:pt x="4416" y="332756"/>
                  </a:lnTo>
                  <a:lnTo>
                    <a:pt x="0" y="358757"/>
                  </a:lnTo>
                  <a:lnTo>
                    <a:pt x="3433" y="380572"/>
                  </a:lnTo>
                  <a:lnTo>
                    <a:pt x="7622" y="384104"/>
                  </a:lnTo>
                  <a:lnTo>
                    <a:pt x="13392" y="385467"/>
                  </a:lnTo>
                  <a:lnTo>
                    <a:pt x="20215" y="385383"/>
                  </a:lnTo>
                  <a:lnTo>
                    <a:pt x="25755" y="383342"/>
                  </a:lnTo>
                  <a:lnTo>
                    <a:pt x="34557" y="375784"/>
                  </a:lnTo>
                  <a:lnTo>
                    <a:pt x="51420" y="334902"/>
                  </a:lnTo>
                  <a:lnTo>
                    <a:pt x="63567" y="303729"/>
                  </a:lnTo>
                  <a:lnTo>
                    <a:pt x="67798" y="263506"/>
                  </a:lnTo>
                  <a:lnTo>
                    <a:pt x="73792" y="228105"/>
                  </a:lnTo>
                  <a:lnTo>
                    <a:pt x="77576" y="188486"/>
                  </a:lnTo>
                  <a:lnTo>
                    <a:pt x="78233" y="153072"/>
                  </a:lnTo>
                  <a:lnTo>
                    <a:pt x="78386" y="122297"/>
                  </a:lnTo>
                  <a:lnTo>
                    <a:pt x="78455" y="91423"/>
                  </a:lnTo>
                  <a:lnTo>
                    <a:pt x="81138" y="48795"/>
                  </a:lnTo>
                  <a:lnTo>
                    <a:pt x="86608" y="8125"/>
                  </a:lnTo>
                  <a:lnTo>
                    <a:pt x="87069" y="0"/>
                  </a:lnTo>
                  <a:lnTo>
                    <a:pt x="88183" y="413"/>
                  </a:lnTo>
                  <a:lnTo>
                    <a:pt x="92069" y="8809"/>
                  </a:lnTo>
                  <a:lnTo>
                    <a:pt x="96510" y="47566"/>
                  </a:lnTo>
                  <a:lnTo>
                    <a:pt x="102254" y="90701"/>
                  </a:lnTo>
                  <a:lnTo>
                    <a:pt x="105386" y="124650"/>
                  </a:lnTo>
                  <a:lnTo>
                    <a:pt x="112160" y="162378"/>
                  </a:lnTo>
                  <a:lnTo>
                    <a:pt x="117608" y="197210"/>
                  </a:lnTo>
                  <a:lnTo>
                    <a:pt x="126254" y="236906"/>
                  </a:lnTo>
                  <a:lnTo>
                    <a:pt x="131927" y="276985"/>
                  </a:lnTo>
                  <a:lnTo>
                    <a:pt x="141571" y="321502"/>
                  </a:lnTo>
                  <a:lnTo>
                    <a:pt x="147216" y="353921"/>
                  </a:lnTo>
                  <a:lnTo>
                    <a:pt x="158875" y="42986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674"/>
            <p:cNvSpPr/>
            <p:nvPr>
              <p:custDataLst>
                <p:tags r:id="rId132"/>
              </p:custDataLst>
            </p:nvPr>
          </p:nvSpPr>
          <p:spPr>
            <a:xfrm>
              <a:off x="1019539" y="4041747"/>
              <a:ext cx="391352" cy="212547"/>
            </a:xfrm>
            <a:custGeom>
              <a:avLst/>
              <a:gdLst/>
              <a:ahLst/>
              <a:cxnLst/>
              <a:rect l="0" t="0" r="0" b="0"/>
              <a:pathLst>
                <a:path w="391352" h="212547">
                  <a:moveTo>
                    <a:pt x="78811" y="110556"/>
                  </a:moveTo>
                  <a:lnTo>
                    <a:pt x="78811" y="110556"/>
                  </a:lnTo>
                  <a:lnTo>
                    <a:pt x="56901" y="110556"/>
                  </a:lnTo>
                  <a:lnTo>
                    <a:pt x="43939" y="115848"/>
                  </a:lnTo>
                  <a:lnTo>
                    <a:pt x="19447" y="135415"/>
                  </a:lnTo>
                  <a:lnTo>
                    <a:pt x="12741" y="144094"/>
                  </a:lnTo>
                  <a:lnTo>
                    <a:pt x="3693" y="167232"/>
                  </a:lnTo>
                  <a:lnTo>
                    <a:pt x="0" y="196581"/>
                  </a:lnTo>
                  <a:lnTo>
                    <a:pt x="1781" y="208321"/>
                  </a:lnTo>
                  <a:lnTo>
                    <a:pt x="3646" y="211453"/>
                  </a:lnTo>
                  <a:lnTo>
                    <a:pt x="7866" y="212546"/>
                  </a:lnTo>
                  <a:lnTo>
                    <a:pt x="20491" y="211117"/>
                  </a:lnTo>
                  <a:lnTo>
                    <a:pt x="30733" y="204529"/>
                  </a:lnTo>
                  <a:lnTo>
                    <a:pt x="62487" y="163914"/>
                  </a:lnTo>
                  <a:lnTo>
                    <a:pt x="80695" y="136530"/>
                  </a:lnTo>
                  <a:lnTo>
                    <a:pt x="87637" y="117151"/>
                  </a:lnTo>
                  <a:lnTo>
                    <a:pt x="96295" y="104889"/>
                  </a:lnTo>
                  <a:lnTo>
                    <a:pt x="117064" y="91568"/>
                  </a:lnTo>
                  <a:lnTo>
                    <a:pt x="123164" y="89960"/>
                  </a:lnTo>
                  <a:lnTo>
                    <a:pt x="128223" y="89881"/>
                  </a:lnTo>
                  <a:lnTo>
                    <a:pt x="132589" y="90820"/>
                  </a:lnTo>
                  <a:lnTo>
                    <a:pt x="136491" y="95414"/>
                  </a:lnTo>
                  <a:lnTo>
                    <a:pt x="152981" y="137506"/>
                  </a:lnTo>
                  <a:lnTo>
                    <a:pt x="168076" y="169656"/>
                  </a:lnTo>
                  <a:lnTo>
                    <a:pt x="171064" y="173768"/>
                  </a:lnTo>
                  <a:lnTo>
                    <a:pt x="174048" y="174527"/>
                  </a:lnTo>
                  <a:lnTo>
                    <a:pt x="177029" y="173046"/>
                  </a:lnTo>
                  <a:lnTo>
                    <a:pt x="185966" y="161484"/>
                  </a:lnTo>
                  <a:lnTo>
                    <a:pt x="194897" y="140198"/>
                  </a:lnTo>
                  <a:lnTo>
                    <a:pt x="206803" y="102191"/>
                  </a:lnTo>
                  <a:lnTo>
                    <a:pt x="214619" y="69412"/>
                  </a:lnTo>
                  <a:lnTo>
                    <a:pt x="225029" y="54694"/>
                  </a:lnTo>
                  <a:lnTo>
                    <a:pt x="227885" y="53472"/>
                  </a:lnTo>
                  <a:lnTo>
                    <a:pt x="230780" y="53649"/>
                  </a:lnTo>
                  <a:lnTo>
                    <a:pt x="233702" y="54759"/>
                  </a:lnTo>
                  <a:lnTo>
                    <a:pt x="239594" y="66575"/>
                  </a:lnTo>
                  <a:lnTo>
                    <a:pt x="250342" y="109832"/>
                  </a:lnTo>
                  <a:lnTo>
                    <a:pt x="255257" y="120157"/>
                  </a:lnTo>
                  <a:lnTo>
                    <a:pt x="260751" y="124745"/>
                  </a:lnTo>
                  <a:lnTo>
                    <a:pt x="264595" y="123985"/>
                  </a:lnTo>
                  <a:lnTo>
                    <a:pt x="274160" y="117847"/>
                  </a:lnTo>
                  <a:lnTo>
                    <a:pt x="285960" y="98496"/>
                  </a:lnTo>
                  <a:lnTo>
                    <a:pt x="301895" y="54790"/>
                  </a:lnTo>
                  <a:lnTo>
                    <a:pt x="315922" y="21780"/>
                  </a:lnTo>
                  <a:lnTo>
                    <a:pt x="319724" y="8296"/>
                  </a:lnTo>
                  <a:lnTo>
                    <a:pt x="324128" y="1277"/>
                  </a:lnTo>
                  <a:lnTo>
                    <a:pt x="326692" y="0"/>
                  </a:lnTo>
                  <a:lnTo>
                    <a:pt x="329393" y="141"/>
                  </a:lnTo>
                  <a:lnTo>
                    <a:pt x="332187" y="1227"/>
                  </a:lnTo>
                  <a:lnTo>
                    <a:pt x="337934" y="7727"/>
                  </a:lnTo>
                  <a:lnTo>
                    <a:pt x="343799" y="19214"/>
                  </a:lnTo>
                  <a:lnTo>
                    <a:pt x="355454" y="61261"/>
                  </a:lnTo>
                  <a:lnTo>
                    <a:pt x="363407" y="78201"/>
                  </a:lnTo>
                  <a:lnTo>
                    <a:pt x="391351" y="10162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675"/>
            <p:cNvSpPr/>
            <p:nvPr>
              <p:custDataLst>
                <p:tags r:id="rId133"/>
              </p:custDataLst>
            </p:nvPr>
          </p:nvSpPr>
          <p:spPr>
            <a:xfrm>
              <a:off x="1190824" y="3732607"/>
              <a:ext cx="282575" cy="88160"/>
            </a:xfrm>
            <a:custGeom>
              <a:avLst/>
              <a:gdLst/>
              <a:ahLst/>
              <a:cxnLst/>
              <a:rect l="0" t="0" r="0" b="0"/>
              <a:pathLst>
                <a:path w="282575" h="88160">
                  <a:moveTo>
                    <a:pt x="50401" y="8932"/>
                  </a:moveTo>
                  <a:lnTo>
                    <a:pt x="50401" y="8932"/>
                  </a:lnTo>
                  <a:lnTo>
                    <a:pt x="26551" y="18645"/>
                  </a:lnTo>
                  <a:lnTo>
                    <a:pt x="7547" y="34663"/>
                  </a:lnTo>
                  <a:lnTo>
                    <a:pt x="1590" y="48149"/>
                  </a:lnTo>
                  <a:lnTo>
                    <a:pt x="0" y="55912"/>
                  </a:lnTo>
                  <a:lnTo>
                    <a:pt x="1918" y="63072"/>
                  </a:lnTo>
                  <a:lnTo>
                    <a:pt x="11986" y="76319"/>
                  </a:lnTo>
                  <a:lnTo>
                    <a:pt x="29029" y="83529"/>
                  </a:lnTo>
                  <a:lnTo>
                    <a:pt x="72308" y="88159"/>
                  </a:lnTo>
                  <a:lnTo>
                    <a:pt x="97791" y="84220"/>
                  </a:lnTo>
                  <a:lnTo>
                    <a:pt x="132133" y="72027"/>
                  </a:lnTo>
                  <a:lnTo>
                    <a:pt x="173727" y="51108"/>
                  </a:lnTo>
                  <a:lnTo>
                    <a:pt x="207990" y="35540"/>
                  </a:lnTo>
                  <a:lnTo>
                    <a:pt x="282574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676"/>
            <p:cNvSpPr/>
            <p:nvPr>
              <p:custDataLst>
                <p:tags r:id="rId134"/>
              </p:custDataLst>
            </p:nvPr>
          </p:nvSpPr>
          <p:spPr>
            <a:xfrm>
              <a:off x="1294803" y="3661171"/>
              <a:ext cx="17857" cy="189632"/>
            </a:xfrm>
            <a:custGeom>
              <a:avLst/>
              <a:gdLst/>
              <a:ahLst/>
              <a:cxnLst/>
              <a:rect l="0" t="0" r="0" b="0"/>
              <a:pathLst>
                <a:path w="17857" h="189632">
                  <a:moveTo>
                    <a:pt x="8930" y="0"/>
                  </a:moveTo>
                  <a:lnTo>
                    <a:pt x="8930" y="0"/>
                  </a:lnTo>
                  <a:lnTo>
                    <a:pt x="8930" y="42025"/>
                  </a:lnTo>
                  <a:lnTo>
                    <a:pt x="15997" y="84529"/>
                  </a:lnTo>
                  <a:lnTo>
                    <a:pt x="17613" y="127181"/>
                  </a:lnTo>
                  <a:lnTo>
                    <a:pt x="17828" y="169950"/>
                  </a:lnTo>
                  <a:lnTo>
                    <a:pt x="17856" y="189631"/>
                  </a:lnTo>
                  <a:lnTo>
                    <a:pt x="17856" y="188928"/>
                  </a:lnTo>
                  <a:lnTo>
                    <a:pt x="0" y="12501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677"/>
            <p:cNvSpPr/>
            <p:nvPr>
              <p:custDataLst>
                <p:tags r:id="rId135"/>
              </p:custDataLst>
            </p:nvPr>
          </p:nvSpPr>
          <p:spPr>
            <a:xfrm>
              <a:off x="1991318" y="3107530"/>
              <a:ext cx="77009" cy="250033"/>
            </a:xfrm>
            <a:custGeom>
              <a:avLst/>
              <a:gdLst/>
              <a:ahLst/>
              <a:cxnLst/>
              <a:rect l="0" t="0" r="0" b="0"/>
              <a:pathLst>
                <a:path w="77009" h="250033">
                  <a:moveTo>
                    <a:pt x="0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4740" y="79482"/>
                  </a:lnTo>
                  <a:lnTo>
                    <a:pt x="12431" y="102152"/>
                  </a:lnTo>
                  <a:lnTo>
                    <a:pt x="15232" y="105806"/>
                  </a:lnTo>
                  <a:lnTo>
                    <a:pt x="18093" y="107247"/>
                  </a:lnTo>
                  <a:lnTo>
                    <a:pt x="20993" y="107217"/>
                  </a:lnTo>
                  <a:lnTo>
                    <a:pt x="26859" y="104538"/>
                  </a:lnTo>
                  <a:lnTo>
                    <a:pt x="43451" y="94734"/>
                  </a:lnTo>
                  <a:lnTo>
                    <a:pt x="60060" y="90906"/>
                  </a:lnTo>
                  <a:lnTo>
                    <a:pt x="64845" y="92356"/>
                  </a:lnTo>
                  <a:lnTo>
                    <a:pt x="72806" y="99256"/>
                  </a:lnTo>
                  <a:lnTo>
                    <a:pt x="77008" y="116872"/>
                  </a:lnTo>
                  <a:lnTo>
                    <a:pt x="76728" y="152038"/>
                  </a:lnTo>
                  <a:lnTo>
                    <a:pt x="67741" y="194735"/>
                  </a:lnTo>
                  <a:lnTo>
                    <a:pt x="53580" y="25003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678"/>
            <p:cNvSpPr/>
            <p:nvPr>
              <p:custDataLst>
                <p:tags r:id="rId136"/>
              </p:custDataLst>
            </p:nvPr>
          </p:nvSpPr>
          <p:spPr>
            <a:xfrm>
              <a:off x="1862303" y="2995229"/>
              <a:ext cx="102229" cy="326613"/>
            </a:xfrm>
            <a:custGeom>
              <a:avLst/>
              <a:gdLst/>
              <a:ahLst/>
              <a:cxnLst/>
              <a:rect l="0" t="0" r="0" b="0"/>
              <a:pathLst>
                <a:path w="102229" h="326613">
                  <a:moveTo>
                    <a:pt x="30789" y="5146"/>
                  </a:moveTo>
                  <a:lnTo>
                    <a:pt x="30789" y="5146"/>
                  </a:lnTo>
                  <a:lnTo>
                    <a:pt x="26048" y="405"/>
                  </a:lnTo>
                  <a:lnTo>
                    <a:pt x="23659" y="0"/>
                  </a:lnTo>
                  <a:lnTo>
                    <a:pt x="21077" y="723"/>
                  </a:lnTo>
                  <a:lnTo>
                    <a:pt x="18361" y="2195"/>
                  </a:lnTo>
                  <a:lnTo>
                    <a:pt x="9799" y="18493"/>
                  </a:lnTo>
                  <a:lnTo>
                    <a:pt x="0" y="55809"/>
                  </a:lnTo>
                  <a:lnTo>
                    <a:pt x="3279" y="100171"/>
                  </a:lnTo>
                  <a:lnTo>
                    <a:pt x="10988" y="144596"/>
                  </a:lnTo>
                  <a:lnTo>
                    <a:pt x="24708" y="185709"/>
                  </a:lnTo>
                  <a:lnTo>
                    <a:pt x="41494" y="227013"/>
                  </a:lnTo>
                  <a:lnTo>
                    <a:pt x="61495" y="264827"/>
                  </a:lnTo>
                  <a:lnTo>
                    <a:pt x="102228" y="32661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679"/>
            <p:cNvSpPr/>
            <p:nvPr>
              <p:custDataLst>
                <p:tags r:id="rId137"/>
              </p:custDataLst>
            </p:nvPr>
          </p:nvSpPr>
          <p:spPr>
            <a:xfrm>
              <a:off x="1741689" y="3143250"/>
              <a:ext cx="169263" cy="164373"/>
            </a:xfrm>
            <a:custGeom>
              <a:avLst/>
              <a:gdLst/>
              <a:ahLst/>
              <a:cxnLst/>
              <a:rect l="0" t="0" r="0" b="0"/>
              <a:pathLst>
                <a:path w="169263" h="164373">
                  <a:moveTo>
                    <a:pt x="17459" y="98225"/>
                  </a:moveTo>
                  <a:lnTo>
                    <a:pt x="17459" y="98225"/>
                  </a:lnTo>
                  <a:lnTo>
                    <a:pt x="11322" y="112483"/>
                  </a:lnTo>
                  <a:lnTo>
                    <a:pt x="500" y="156643"/>
                  </a:lnTo>
                  <a:lnTo>
                    <a:pt x="0" y="163214"/>
                  </a:lnTo>
                  <a:lnTo>
                    <a:pt x="856" y="164372"/>
                  </a:lnTo>
                  <a:lnTo>
                    <a:pt x="2421" y="164150"/>
                  </a:lnTo>
                  <a:lnTo>
                    <a:pt x="4459" y="163012"/>
                  </a:lnTo>
                  <a:lnTo>
                    <a:pt x="32617" y="158882"/>
                  </a:lnTo>
                  <a:lnTo>
                    <a:pt x="47195" y="146515"/>
                  </a:lnTo>
                  <a:lnTo>
                    <a:pt x="58240" y="129290"/>
                  </a:lnTo>
                  <a:lnTo>
                    <a:pt x="78766" y="85903"/>
                  </a:lnTo>
                  <a:lnTo>
                    <a:pt x="79165" y="86042"/>
                  </a:lnTo>
                  <a:lnTo>
                    <a:pt x="84659" y="111016"/>
                  </a:lnTo>
                  <a:lnTo>
                    <a:pt x="89660" y="118793"/>
                  </a:lnTo>
                  <a:lnTo>
                    <a:pt x="92381" y="120867"/>
                  </a:lnTo>
                  <a:lnTo>
                    <a:pt x="104870" y="136469"/>
                  </a:lnTo>
                  <a:lnTo>
                    <a:pt x="114518" y="140027"/>
                  </a:lnTo>
                  <a:lnTo>
                    <a:pt x="118874" y="138991"/>
                  </a:lnTo>
                  <a:lnTo>
                    <a:pt x="126364" y="132550"/>
                  </a:lnTo>
                  <a:lnTo>
                    <a:pt x="136158" y="113026"/>
                  </a:lnTo>
                  <a:lnTo>
                    <a:pt x="144287" y="75456"/>
                  </a:lnTo>
                  <a:lnTo>
                    <a:pt x="169262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680"/>
            <p:cNvSpPr/>
            <p:nvPr>
              <p:custDataLst>
                <p:tags r:id="rId138"/>
              </p:custDataLst>
            </p:nvPr>
          </p:nvSpPr>
          <p:spPr>
            <a:xfrm>
              <a:off x="1669850" y="3196826"/>
              <a:ext cx="1" cy="80369"/>
            </a:xfrm>
            <a:custGeom>
              <a:avLst/>
              <a:gdLst/>
              <a:ahLst/>
              <a:cxnLst/>
              <a:rect l="0" t="0" r="0" b="0"/>
              <a:pathLst>
                <a:path w="1" h="80369">
                  <a:moveTo>
                    <a:pt x="0" y="80368"/>
                  </a:moveTo>
                  <a:lnTo>
                    <a:pt x="0" y="80368"/>
                  </a:lnTo>
                  <a:lnTo>
                    <a:pt x="0" y="4151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681"/>
            <p:cNvSpPr/>
            <p:nvPr>
              <p:custDataLst>
                <p:tags r:id="rId139"/>
              </p:custDataLst>
            </p:nvPr>
          </p:nvSpPr>
          <p:spPr>
            <a:xfrm>
              <a:off x="1652359" y="3330773"/>
              <a:ext cx="8561" cy="21350"/>
            </a:xfrm>
            <a:custGeom>
              <a:avLst/>
              <a:gdLst/>
              <a:ahLst/>
              <a:cxnLst/>
              <a:rect l="0" t="0" r="0" b="0"/>
              <a:pathLst>
                <a:path w="8561" h="21350">
                  <a:moveTo>
                    <a:pt x="8560" y="0"/>
                  </a:moveTo>
                  <a:lnTo>
                    <a:pt x="8560" y="0"/>
                  </a:lnTo>
                  <a:lnTo>
                    <a:pt x="3822" y="0"/>
                  </a:lnTo>
                  <a:lnTo>
                    <a:pt x="2426" y="1984"/>
                  </a:lnTo>
                  <a:lnTo>
                    <a:pt x="0" y="20117"/>
                  </a:lnTo>
                  <a:lnTo>
                    <a:pt x="868" y="21349"/>
                  </a:lnTo>
                  <a:lnTo>
                    <a:pt x="8560" y="1785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682"/>
            <p:cNvSpPr/>
            <p:nvPr>
              <p:custDataLst>
                <p:tags r:id="rId140"/>
              </p:custDataLst>
            </p:nvPr>
          </p:nvSpPr>
          <p:spPr>
            <a:xfrm>
              <a:off x="1527461" y="3286125"/>
              <a:ext cx="26305" cy="107156"/>
            </a:xfrm>
            <a:custGeom>
              <a:avLst/>
              <a:gdLst/>
              <a:ahLst/>
              <a:cxnLst/>
              <a:rect l="0" t="0" r="0" b="0"/>
              <a:pathLst>
                <a:path w="26305" h="107156">
                  <a:moveTo>
                    <a:pt x="26304" y="107155"/>
                  </a:moveTo>
                  <a:lnTo>
                    <a:pt x="26304" y="107155"/>
                  </a:lnTo>
                  <a:lnTo>
                    <a:pt x="18614" y="107155"/>
                  </a:lnTo>
                  <a:lnTo>
                    <a:pt x="13002" y="102415"/>
                  </a:lnTo>
                  <a:lnTo>
                    <a:pt x="5053" y="89984"/>
                  </a:lnTo>
                  <a:lnTo>
                    <a:pt x="244" y="48069"/>
                  </a:lnTo>
                  <a:lnTo>
                    <a:pt x="0" y="40976"/>
                  </a:lnTo>
                  <a:lnTo>
                    <a:pt x="26304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683"/>
            <p:cNvSpPr/>
            <p:nvPr>
              <p:custDataLst>
                <p:tags r:id="rId141"/>
              </p:custDataLst>
            </p:nvPr>
          </p:nvSpPr>
          <p:spPr>
            <a:xfrm>
              <a:off x="1432535" y="3298704"/>
              <a:ext cx="76582" cy="121366"/>
            </a:xfrm>
            <a:custGeom>
              <a:avLst/>
              <a:gdLst/>
              <a:ahLst/>
              <a:cxnLst/>
              <a:rect l="0" t="0" r="0" b="0"/>
              <a:pathLst>
                <a:path w="76582" h="121366">
                  <a:moveTo>
                    <a:pt x="5143" y="85647"/>
                  </a:moveTo>
                  <a:lnTo>
                    <a:pt x="5143" y="85647"/>
                  </a:lnTo>
                  <a:lnTo>
                    <a:pt x="402" y="90386"/>
                  </a:lnTo>
                  <a:lnTo>
                    <a:pt x="0" y="91784"/>
                  </a:lnTo>
                  <a:lnTo>
                    <a:pt x="720" y="92714"/>
                  </a:lnTo>
                  <a:lnTo>
                    <a:pt x="2196" y="93335"/>
                  </a:lnTo>
                  <a:lnTo>
                    <a:pt x="4171" y="92756"/>
                  </a:lnTo>
                  <a:lnTo>
                    <a:pt x="9011" y="89469"/>
                  </a:lnTo>
                  <a:lnTo>
                    <a:pt x="26340" y="65015"/>
                  </a:lnTo>
                  <a:lnTo>
                    <a:pt x="36117" y="41168"/>
                  </a:lnTo>
                  <a:lnTo>
                    <a:pt x="38755" y="27515"/>
                  </a:lnTo>
                  <a:lnTo>
                    <a:pt x="37280" y="14830"/>
                  </a:lnTo>
                  <a:lnTo>
                    <a:pt x="33316" y="4564"/>
                  </a:lnTo>
                  <a:lnTo>
                    <a:pt x="30871" y="1825"/>
                  </a:lnTo>
                  <a:lnTo>
                    <a:pt x="28248" y="0"/>
                  </a:lnTo>
                  <a:lnTo>
                    <a:pt x="24515" y="767"/>
                  </a:lnTo>
                  <a:lnTo>
                    <a:pt x="15077" y="6912"/>
                  </a:lnTo>
                  <a:lnTo>
                    <a:pt x="9557" y="13612"/>
                  </a:lnTo>
                  <a:lnTo>
                    <a:pt x="8087" y="16787"/>
                  </a:lnTo>
                  <a:lnTo>
                    <a:pt x="5532" y="54090"/>
                  </a:lnTo>
                  <a:lnTo>
                    <a:pt x="7301" y="73606"/>
                  </a:lnTo>
                  <a:lnTo>
                    <a:pt x="14700" y="88895"/>
                  </a:lnTo>
                  <a:lnTo>
                    <a:pt x="27251" y="99657"/>
                  </a:lnTo>
                  <a:lnTo>
                    <a:pt x="76581" y="12136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684"/>
            <p:cNvSpPr/>
            <p:nvPr>
              <p:custDataLst>
                <p:tags r:id="rId142"/>
              </p:custDataLst>
            </p:nvPr>
          </p:nvSpPr>
          <p:spPr>
            <a:xfrm>
              <a:off x="1250154" y="3303982"/>
              <a:ext cx="125018" cy="142876"/>
            </a:xfrm>
            <a:custGeom>
              <a:avLst/>
              <a:gdLst/>
              <a:ahLst/>
              <a:cxnLst/>
              <a:rect l="0" t="0" r="0" b="0"/>
              <a:pathLst>
                <a:path w="125018" h="142876">
                  <a:moveTo>
                    <a:pt x="0" y="142875"/>
                  </a:moveTo>
                  <a:lnTo>
                    <a:pt x="0" y="142875"/>
                  </a:lnTo>
                  <a:lnTo>
                    <a:pt x="0" y="138136"/>
                  </a:lnTo>
                  <a:lnTo>
                    <a:pt x="9482" y="120967"/>
                  </a:lnTo>
                  <a:lnTo>
                    <a:pt x="43252" y="79835"/>
                  </a:lnTo>
                  <a:lnTo>
                    <a:pt x="62094" y="58713"/>
                  </a:lnTo>
                  <a:lnTo>
                    <a:pt x="125017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685"/>
            <p:cNvSpPr/>
            <p:nvPr>
              <p:custDataLst>
                <p:tags r:id="rId143"/>
              </p:custDataLst>
            </p:nvPr>
          </p:nvSpPr>
          <p:spPr>
            <a:xfrm>
              <a:off x="1259083" y="3214685"/>
              <a:ext cx="98230" cy="267894"/>
            </a:xfrm>
            <a:custGeom>
              <a:avLst/>
              <a:gdLst/>
              <a:ahLst/>
              <a:cxnLst/>
              <a:rect l="0" t="0" r="0" b="0"/>
              <a:pathLst>
                <a:path w="98230" h="267894">
                  <a:moveTo>
                    <a:pt x="0" y="0"/>
                  </a:moveTo>
                  <a:lnTo>
                    <a:pt x="0" y="0"/>
                  </a:lnTo>
                  <a:lnTo>
                    <a:pt x="12429" y="42029"/>
                  </a:lnTo>
                  <a:lnTo>
                    <a:pt x="25734" y="80144"/>
                  </a:lnTo>
                  <a:lnTo>
                    <a:pt x="41868" y="124201"/>
                  </a:lnTo>
                  <a:lnTo>
                    <a:pt x="57845" y="167446"/>
                  </a:lnTo>
                  <a:lnTo>
                    <a:pt x="66327" y="204946"/>
                  </a:lnTo>
                  <a:lnTo>
                    <a:pt x="98229" y="267893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686"/>
            <p:cNvSpPr/>
            <p:nvPr>
              <p:custDataLst>
                <p:tags r:id="rId144"/>
              </p:custDataLst>
            </p:nvPr>
          </p:nvSpPr>
          <p:spPr>
            <a:xfrm>
              <a:off x="687749" y="1794866"/>
              <a:ext cx="249868" cy="1455540"/>
            </a:xfrm>
            <a:custGeom>
              <a:avLst/>
              <a:gdLst/>
              <a:ahLst/>
              <a:cxnLst/>
              <a:rect l="0" t="0" r="0" b="0"/>
              <a:pathLst>
                <a:path w="249868" h="1455540">
                  <a:moveTo>
                    <a:pt x="71274" y="0"/>
                  </a:moveTo>
                  <a:lnTo>
                    <a:pt x="71274" y="0"/>
                  </a:lnTo>
                  <a:lnTo>
                    <a:pt x="49364" y="0"/>
                  </a:lnTo>
                  <a:lnTo>
                    <a:pt x="36400" y="5290"/>
                  </a:lnTo>
                  <a:lnTo>
                    <a:pt x="26008" y="13267"/>
                  </a:lnTo>
                  <a:lnTo>
                    <a:pt x="21389" y="20117"/>
                  </a:lnTo>
                  <a:lnTo>
                    <a:pt x="12288" y="54980"/>
                  </a:lnTo>
                  <a:lnTo>
                    <a:pt x="9810" y="93460"/>
                  </a:lnTo>
                  <a:lnTo>
                    <a:pt x="9074" y="134406"/>
                  </a:lnTo>
                  <a:lnTo>
                    <a:pt x="8904" y="173508"/>
                  </a:lnTo>
                  <a:lnTo>
                    <a:pt x="6180" y="206761"/>
                  </a:lnTo>
                  <a:lnTo>
                    <a:pt x="1715" y="247794"/>
                  </a:lnTo>
                  <a:lnTo>
                    <a:pt x="393" y="287734"/>
                  </a:lnTo>
                  <a:lnTo>
                    <a:pt x="0" y="330986"/>
                  </a:lnTo>
                  <a:lnTo>
                    <a:pt x="2531" y="375222"/>
                  </a:lnTo>
                  <a:lnTo>
                    <a:pt x="6917" y="419748"/>
                  </a:lnTo>
                  <a:lnTo>
                    <a:pt x="7945" y="450476"/>
                  </a:lnTo>
                  <a:lnTo>
                    <a:pt x="8401" y="483978"/>
                  </a:lnTo>
                  <a:lnTo>
                    <a:pt x="11250" y="516065"/>
                  </a:lnTo>
                  <a:lnTo>
                    <a:pt x="15822" y="547853"/>
                  </a:lnTo>
                  <a:lnTo>
                    <a:pt x="21163" y="581825"/>
                  </a:lnTo>
                  <a:lnTo>
                    <a:pt x="24198" y="616768"/>
                  </a:lnTo>
                  <a:lnTo>
                    <a:pt x="26538" y="651150"/>
                  </a:lnTo>
                  <a:lnTo>
                    <a:pt x="30886" y="682969"/>
                  </a:lnTo>
                  <a:lnTo>
                    <a:pt x="36126" y="718936"/>
                  </a:lnTo>
                  <a:lnTo>
                    <a:pt x="41760" y="757083"/>
                  </a:lnTo>
                  <a:lnTo>
                    <a:pt x="47572" y="793880"/>
                  </a:lnTo>
                  <a:lnTo>
                    <a:pt x="53463" y="830078"/>
                  </a:lnTo>
                  <a:lnTo>
                    <a:pt x="59389" y="866009"/>
                  </a:lnTo>
                  <a:lnTo>
                    <a:pt x="65331" y="901823"/>
                  </a:lnTo>
                  <a:lnTo>
                    <a:pt x="71278" y="937584"/>
                  </a:lnTo>
                  <a:lnTo>
                    <a:pt x="77229" y="973322"/>
                  </a:lnTo>
                  <a:lnTo>
                    <a:pt x="83180" y="1009049"/>
                  </a:lnTo>
                  <a:lnTo>
                    <a:pt x="89134" y="1042125"/>
                  </a:lnTo>
                  <a:lnTo>
                    <a:pt x="95087" y="1073362"/>
                  </a:lnTo>
                  <a:lnTo>
                    <a:pt x="101038" y="1103782"/>
                  </a:lnTo>
                  <a:lnTo>
                    <a:pt x="106991" y="1133838"/>
                  </a:lnTo>
                  <a:lnTo>
                    <a:pt x="118566" y="1176004"/>
                  </a:lnTo>
                  <a:lnTo>
                    <a:pt x="131918" y="1213634"/>
                  </a:lnTo>
                  <a:lnTo>
                    <a:pt x="142160" y="1249919"/>
                  </a:lnTo>
                  <a:lnTo>
                    <a:pt x="159249" y="1292992"/>
                  </a:lnTo>
                  <a:lnTo>
                    <a:pt x="177862" y="1336569"/>
                  </a:lnTo>
                  <a:lnTo>
                    <a:pt x="194230" y="1375967"/>
                  </a:lnTo>
                  <a:lnTo>
                    <a:pt x="220615" y="1419924"/>
                  </a:lnTo>
                  <a:lnTo>
                    <a:pt x="233372" y="1437159"/>
                  </a:lnTo>
                  <a:lnTo>
                    <a:pt x="249867" y="145553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687"/>
            <p:cNvSpPr/>
            <p:nvPr>
              <p:custDataLst>
                <p:tags r:id="rId145"/>
              </p:custDataLst>
            </p:nvPr>
          </p:nvSpPr>
          <p:spPr>
            <a:xfrm>
              <a:off x="759023" y="2902148"/>
              <a:ext cx="267890" cy="435381"/>
            </a:xfrm>
            <a:custGeom>
              <a:avLst/>
              <a:gdLst/>
              <a:ahLst/>
              <a:cxnLst/>
              <a:rect l="0" t="0" r="0" b="0"/>
              <a:pathLst>
                <a:path w="267890" h="435381">
                  <a:moveTo>
                    <a:pt x="0" y="294678"/>
                  </a:moveTo>
                  <a:lnTo>
                    <a:pt x="0" y="294678"/>
                  </a:lnTo>
                  <a:lnTo>
                    <a:pt x="15249" y="307945"/>
                  </a:lnTo>
                  <a:lnTo>
                    <a:pt x="35606" y="319003"/>
                  </a:lnTo>
                  <a:lnTo>
                    <a:pt x="77396" y="363048"/>
                  </a:lnTo>
                  <a:lnTo>
                    <a:pt x="116260" y="399359"/>
                  </a:lnTo>
                  <a:lnTo>
                    <a:pt x="154466" y="426546"/>
                  </a:lnTo>
                  <a:lnTo>
                    <a:pt x="178568" y="435380"/>
                  </a:lnTo>
                  <a:lnTo>
                    <a:pt x="182545" y="435113"/>
                  </a:lnTo>
                  <a:lnTo>
                    <a:pt x="189609" y="432170"/>
                  </a:lnTo>
                  <a:lnTo>
                    <a:pt x="203906" y="410714"/>
                  </a:lnTo>
                  <a:lnTo>
                    <a:pt x="218137" y="372559"/>
                  </a:lnTo>
                  <a:lnTo>
                    <a:pt x="229362" y="335859"/>
                  </a:lnTo>
                  <a:lnTo>
                    <a:pt x="237181" y="292991"/>
                  </a:lnTo>
                  <a:lnTo>
                    <a:pt x="240933" y="254270"/>
                  </a:lnTo>
                  <a:lnTo>
                    <a:pt x="246893" y="217663"/>
                  </a:lnTo>
                  <a:lnTo>
                    <a:pt x="250093" y="180689"/>
                  </a:lnTo>
                  <a:lnTo>
                    <a:pt x="255891" y="139748"/>
                  </a:lnTo>
                  <a:lnTo>
                    <a:pt x="258052" y="102038"/>
                  </a:lnTo>
                  <a:lnTo>
                    <a:pt x="259684" y="63748"/>
                  </a:lnTo>
                  <a:lnTo>
                    <a:pt x="267889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688"/>
            <p:cNvSpPr/>
            <p:nvPr>
              <p:custDataLst>
                <p:tags r:id="rId146"/>
              </p:custDataLst>
            </p:nvPr>
          </p:nvSpPr>
          <p:spPr>
            <a:xfrm>
              <a:off x="789597" y="3498257"/>
              <a:ext cx="299825" cy="194848"/>
            </a:xfrm>
            <a:custGeom>
              <a:avLst/>
              <a:gdLst/>
              <a:ahLst/>
              <a:cxnLst/>
              <a:rect l="0" t="0" r="0" b="0"/>
              <a:pathLst>
                <a:path w="299825" h="194848">
                  <a:moveTo>
                    <a:pt x="5143" y="91475"/>
                  </a:moveTo>
                  <a:lnTo>
                    <a:pt x="5143" y="91475"/>
                  </a:lnTo>
                  <a:lnTo>
                    <a:pt x="404" y="91475"/>
                  </a:lnTo>
                  <a:lnTo>
                    <a:pt x="0" y="93459"/>
                  </a:lnTo>
                  <a:lnTo>
                    <a:pt x="9012" y="116335"/>
                  </a:lnTo>
                  <a:lnTo>
                    <a:pt x="29007" y="146360"/>
                  </a:lnTo>
                  <a:lnTo>
                    <a:pt x="46001" y="190119"/>
                  </a:lnTo>
                  <a:lnTo>
                    <a:pt x="48107" y="194847"/>
                  </a:lnTo>
                  <a:lnTo>
                    <a:pt x="48668" y="193133"/>
                  </a:lnTo>
                  <a:lnTo>
                    <a:pt x="50686" y="152717"/>
                  </a:lnTo>
                  <a:lnTo>
                    <a:pt x="57469" y="113910"/>
                  </a:lnTo>
                  <a:lnTo>
                    <a:pt x="68270" y="75689"/>
                  </a:lnTo>
                  <a:lnTo>
                    <a:pt x="74873" y="63624"/>
                  </a:lnTo>
                  <a:lnTo>
                    <a:pt x="84419" y="54955"/>
                  </a:lnTo>
                  <a:lnTo>
                    <a:pt x="89746" y="53237"/>
                  </a:lnTo>
                  <a:lnTo>
                    <a:pt x="100953" y="53976"/>
                  </a:lnTo>
                  <a:lnTo>
                    <a:pt x="105728" y="57546"/>
                  </a:lnTo>
                  <a:lnTo>
                    <a:pt x="113678" y="69450"/>
                  </a:lnTo>
                  <a:lnTo>
                    <a:pt x="125875" y="106491"/>
                  </a:lnTo>
                  <a:lnTo>
                    <a:pt x="134337" y="150793"/>
                  </a:lnTo>
                  <a:lnTo>
                    <a:pt x="145280" y="186096"/>
                  </a:lnTo>
                  <a:lnTo>
                    <a:pt x="151101" y="193061"/>
                  </a:lnTo>
                  <a:lnTo>
                    <a:pt x="154042" y="192932"/>
                  </a:lnTo>
                  <a:lnTo>
                    <a:pt x="156995" y="190865"/>
                  </a:lnTo>
                  <a:lnTo>
                    <a:pt x="159955" y="187499"/>
                  </a:lnTo>
                  <a:lnTo>
                    <a:pt x="172830" y="153584"/>
                  </a:lnTo>
                  <a:lnTo>
                    <a:pt x="188162" y="111316"/>
                  </a:lnTo>
                  <a:lnTo>
                    <a:pt x="196624" y="80488"/>
                  </a:lnTo>
                  <a:lnTo>
                    <a:pt x="210680" y="36009"/>
                  </a:lnTo>
                  <a:lnTo>
                    <a:pt x="230404" y="2482"/>
                  </a:lnTo>
                  <a:lnTo>
                    <a:pt x="232708" y="396"/>
                  </a:lnTo>
                  <a:lnTo>
                    <a:pt x="234243" y="0"/>
                  </a:lnTo>
                  <a:lnTo>
                    <a:pt x="235266" y="725"/>
                  </a:lnTo>
                  <a:lnTo>
                    <a:pt x="236910" y="36545"/>
                  </a:lnTo>
                  <a:lnTo>
                    <a:pt x="238189" y="71122"/>
                  </a:lnTo>
                  <a:lnTo>
                    <a:pt x="244361" y="110423"/>
                  </a:lnTo>
                  <a:lnTo>
                    <a:pt x="246400" y="120734"/>
                  </a:lnTo>
                  <a:lnTo>
                    <a:pt x="250614" y="128623"/>
                  </a:lnTo>
                  <a:lnTo>
                    <a:pt x="254119" y="131124"/>
                  </a:lnTo>
                  <a:lnTo>
                    <a:pt x="263305" y="133903"/>
                  </a:lnTo>
                  <a:lnTo>
                    <a:pt x="267540" y="133651"/>
                  </a:lnTo>
                  <a:lnTo>
                    <a:pt x="299824" y="12719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689"/>
            <p:cNvSpPr/>
            <p:nvPr>
              <p:custDataLst>
                <p:tags r:id="rId147"/>
              </p:custDataLst>
            </p:nvPr>
          </p:nvSpPr>
          <p:spPr>
            <a:xfrm>
              <a:off x="1152141" y="3473648"/>
              <a:ext cx="142663" cy="151291"/>
            </a:xfrm>
            <a:custGeom>
              <a:avLst/>
              <a:gdLst/>
              <a:ahLst/>
              <a:cxnLst/>
              <a:rect l="0" t="0" r="0" b="0"/>
              <a:pathLst>
                <a:path w="142663" h="151291">
                  <a:moveTo>
                    <a:pt x="17646" y="0"/>
                  </a:moveTo>
                  <a:lnTo>
                    <a:pt x="17646" y="0"/>
                  </a:lnTo>
                  <a:lnTo>
                    <a:pt x="5218" y="29597"/>
                  </a:lnTo>
                  <a:lnTo>
                    <a:pt x="861" y="68207"/>
                  </a:lnTo>
                  <a:lnTo>
                    <a:pt x="0" y="104937"/>
                  </a:lnTo>
                  <a:lnTo>
                    <a:pt x="2495" y="136926"/>
                  </a:lnTo>
                  <a:lnTo>
                    <a:pt x="4569" y="144862"/>
                  </a:lnTo>
                  <a:lnTo>
                    <a:pt x="7937" y="149161"/>
                  </a:lnTo>
                  <a:lnTo>
                    <a:pt x="12166" y="151033"/>
                  </a:lnTo>
                  <a:lnTo>
                    <a:pt x="16970" y="151290"/>
                  </a:lnTo>
                  <a:lnTo>
                    <a:pt x="20172" y="149478"/>
                  </a:lnTo>
                  <a:lnTo>
                    <a:pt x="22306" y="146284"/>
                  </a:lnTo>
                  <a:lnTo>
                    <a:pt x="34014" y="102120"/>
                  </a:lnTo>
                  <a:lnTo>
                    <a:pt x="45024" y="61845"/>
                  </a:lnTo>
                  <a:lnTo>
                    <a:pt x="53260" y="26886"/>
                  </a:lnTo>
                  <a:lnTo>
                    <a:pt x="55279" y="23876"/>
                  </a:lnTo>
                  <a:lnTo>
                    <a:pt x="57618" y="21870"/>
                  </a:lnTo>
                  <a:lnTo>
                    <a:pt x="60169" y="22518"/>
                  </a:lnTo>
                  <a:lnTo>
                    <a:pt x="65651" y="28528"/>
                  </a:lnTo>
                  <a:lnTo>
                    <a:pt x="75476" y="72373"/>
                  </a:lnTo>
                  <a:lnTo>
                    <a:pt x="92174" y="104980"/>
                  </a:lnTo>
                  <a:lnTo>
                    <a:pt x="96105" y="108682"/>
                  </a:lnTo>
                  <a:lnTo>
                    <a:pt x="105764" y="112795"/>
                  </a:lnTo>
                  <a:lnTo>
                    <a:pt x="111118" y="111907"/>
                  </a:lnTo>
                  <a:lnTo>
                    <a:pt x="122358" y="105630"/>
                  </a:lnTo>
                  <a:lnTo>
                    <a:pt x="142662" y="7143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1" name="SMARTInkShape-Group81"/>
          <p:cNvGrpSpPr/>
          <p:nvPr/>
        </p:nvGrpSpPr>
        <p:grpSpPr>
          <a:xfrm>
            <a:off x="813011" y="4071937"/>
            <a:ext cx="490723" cy="591368"/>
            <a:chOff x="813011" y="4071937"/>
            <a:chExt cx="490723" cy="591368"/>
          </a:xfrm>
        </p:grpSpPr>
        <p:sp>
          <p:nvSpPr>
            <p:cNvPr id="778" name="SMARTInkShape-690"/>
            <p:cNvSpPr/>
            <p:nvPr>
              <p:custDataLst>
                <p:tags r:id="rId124"/>
              </p:custDataLst>
            </p:nvPr>
          </p:nvSpPr>
          <p:spPr>
            <a:xfrm>
              <a:off x="1125140" y="4460549"/>
              <a:ext cx="178594" cy="138241"/>
            </a:xfrm>
            <a:custGeom>
              <a:avLst/>
              <a:gdLst/>
              <a:ahLst/>
              <a:cxnLst/>
              <a:rect l="0" t="0" r="0" b="0"/>
              <a:pathLst>
                <a:path w="178594" h="138241">
                  <a:moveTo>
                    <a:pt x="0" y="48943"/>
                  </a:moveTo>
                  <a:lnTo>
                    <a:pt x="0" y="48943"/>
                  </a:lnTo>
                  <a:lnTo>
                    <a:pt x="9713" y="85151"/>
                  </a:lnTo>
                  <a:lnTo>
                    <a:pt x="18090" y="106304"/>
                  </a:lnTo>
                  <a:lnTo>
                    <a:pt x="29811" y="127081"/>
                  </a:lnTo>
                  <a:lnTo>
                    <a:pt x="33765" y="130799"/>
                  </a:lnTo>
                  <a:lnTo>
                    <a:pt x="43450" y="134934"/>
                  </a:lnTo>
                  <a:lnTo>
                    <a:pt x="47816" y="134051"/>
                  </a:lnTo>
                  <a:lnTo>
                    <a:pt x="55317" y="127779"/>
                  </a:lnTo>
                  <a:lnTo>
                    <a:pt x="65116" y="103611"/>
                  </a:lnTo>
                  <a:lnTo>
                    <a:pt x="73250" y="62438"/>
                  </a:lnTo>
                  <a:lnTo>
                    <a:pt x="80904" y="37726"/>
                  </a:lnTo>
                  <a:lnTo>
                    <a:pt x="98272" y="2318"/>
                  </a:lnTo>
                  <a:lnTo>
                    <a:pt x="101233" y="0"/>
                  </a:lnTo>
                  <a:lnTo>
                    <a:pt x="104201" y="439"/>
                  </a:lnTo>
                  <a:lnTo>
                    <a:pt x="110140" y="6219"/>
                  </a:lnTo>
                  <a:lnTo>
                    <a:pt x="121048" y="38372"/>
                  </a:lnTo>
                  <a:lnTo>
                    <a:pt x="129522" y="71182"/>
                  </a:lnTo>
                  <a:lnTo>
                    <a:pt x="178593" y="13824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691"/>
            <p:cNvSpPr/>
            <p:nvPr>
              <p:custDataLst>
                <p:tags r:id="rId125"/>
              </p:custDataLst>
            </p:nvPr>
          </p:nvSpPr>
          <p:spPr>
            <a:xfrm>
              <a:off x="1006930" y="4506928"/>
              <a:ext cx="90382" cy="156377"/>
            </a:xfrm>
            <a:custGeom>
              <a:avLst/>
              <a:gdLst/>
              <a:ahLst/>
              <a:cxnLst/>
              <a:rect l="0" t="0" r="0" b="0"/>
              <a:pathLst>
                <a:path w="90382" h="156377">
                  <a:moveTo>
                    <a:pt x="11053" y="2564"/>
                  </a:moveTo>
                  <a:lnTo>
                    <a:pt x="11053" y="2564"/>
                  </a:lnTo>
                  <a:lnTo>
                    <a:pt x="4915" y="37217"/>
                  </a:lnTo>
                  <a:lnTo>
                    <a:pt x="4936" y="71589"/>
                  </a:lnTo>
                  <a:lnTo>
                    <a:pt x="16423" y="110823"/>
                  </a:lnTo>
                  <a:lnTo>
                    <a:pt x="20385" y="123109"/>
                  </a:lnTo>
                  <a:lnTo>
                    <a:pt x="33773" y="144776"/>
                  </a:lnTo>
                  <a:lnTo>
                    <a:pt x="44633" y="154404"/>
                  </a:lnTo>
                  <a:lnTo>
                    <a:pt x="50307" y="156376"/>
                  </a:lnTo>
                  <a:lnTo>
                    <a:pt x="61903" y="155923"/>
                  </a:lnTo>
                  <a:lnTo>
                    <a:pt x="73670" y="147122"/>
                  </a:lnTo>
                  <a:lnTo>
                    <a:pt x="79587" y="140608"/>
                  </a:lnTo>
                  <a:lnTo>
                    <a:pt x="86161" y="122787"/>
                  </a:lnTo>
                  <a:lnTo>
                    <a:pt x="90381" y="79006"/>
                  </a:lnTo>
                  <a:lnTo>
                    <a:pt x="90222" y="51544"/>
                  </a:lnTo>
                  <a:lnTo>
                    <a:pt x="83239" y="28983"/>
                  </a:lnTo>
                  <a:lnTo>
                    <a:pt x="62733" y="1694"/>
                  </a:lnTo>
                  <a:lnTo>
                    <a:pt x="58406" y="0"/>
                  </a:lnTo>
                  <a:lnTo>
                    <a:pt x="48305" y="763"/>
                  </a:lnTo>
                  <a:lnTo>
                    <a:pt x="26719" y="11510"/>
                  </a:lnTo>
                  <a:lnTo>
                    <a:pt x="15370" y="27046"/>
                  </a:lnTo>
                  <a:lnTo>
                    <a:pt x="0" y="55135"/>
                  </a:lnTo>
                  <a:lnTo>
                    <a:pt x="2124" y="9186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692"/>
            <p:cNvSpPr/>
            <p:nvPr>
              <p:custDataLst>
                <p:tags r:id="rId126"/>
              </p:custDataLst>
            </p:nvPr>
          </p:nvSpPr>
          <p:spPr>
            <a:xfrm>
              <a:off x="813011" y="4071937"/>
              <a:ext cx="169255" cy="252353"/>
            </a:xfrm>
            <a:custGeom>
              <a:avLst/>
              <a:gdLst/>
              <a:ahLst/>
              <a:cxnLst/>
              <a:rect l="0" t="0" r="0" b="0"/>
              <a:pathLst>
                <a:path w="169255" h="252353">
                  <a:moveTo>
                    <a:pt x="26379" y="0"/>
                  </a:moveTo>
                  <a:lnTo>
                    <a:pt x="26379" y="0"/>
                  </a:lnTo>
                  <a:lnTo>
                    <a:pt x="21639" y="0"/>
                  </a:lnTo>
                  <a:lnTo>
                    <a:pt x="16665" y="10583"/>
                  </a:lnTo>
                  <a:lnTo>
                    <a:pt x="10932" y="38855"/>
                  </a:lnTo>
                  <a:lnTo>
                    <a:pt x="6588" y="75011"/>
                  </a:lnTo>
                  <a:lnTo>
                    <a:pt x="973" y="117453"/>
                  </a:lnTo>
                  <a:lnTo>
                    <a:pt x="0" y="152760"/>
                  </a:lnTo>
                  <a:lnTo>
                    <a:pt x="4451" y="189902"/>
                  </a:lnTo>
                  <a:lnTo>
                    <a:pt x="12055" y="211820"/>
                  </a:lnTo>
                  <a:lnTo>
                    <a:pt x="25332" y="234078"/>
                  </a:lnTo>
                  <a:lnTo>
                    <a:pt x="38812" y="245587"/>
                  </a:lnTo>
                  <a:lnTo>
                    <a:pt x="46574" y="250044"/>
                  </a:lnTo>
                  <a:lnTo>
                    <a:pt x="68428" y="252352"/>
                  </a:lnTo>
                  <a:lnTo>
                    <a:pt x="103328" y="248072"/>
                  </a:lnTo>
                  <a:lnTo>
                    <a:pt x="169254" y="22324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5" name="SMARTInkShape-Group82"/>
          <p:cNvGrpSpPr/>
          <p:nvPr/>
        </p:nvGrpSpPr>
        <p:grpSpPr>
          <a:xfrm>
            <a:off x="996338" y="4393405"/>
            <a:ext cx="1236082" cy="1143001"/>
            <a:chOff x="996338" y="4393405"/>
            <a:chExt cx="1236082" cy="1143001"/>
          </a:xfrm>
        </p:grpSpPr>
        <p:sp>
          <p:nvSpPr>
            <p:cNvPr id="782" name="SMARTInkShape-693"/>
            <p:cNvSpPr/>
            <p:nvPr>
              <p:custDataLst>
                <p:tags r:id="rId111"/>
              </p:custDataLst>
            </p:nvPr>
          </p:nvSpPr>
          <p:spPr>
            <a:xfrm>
              <a:off x="2232419" y="4911328"/>
              <a:ext cx="1" cy="44648"/>
            </a:xfrm>
            <a:custGeom>
              <a:avLst/>
              <a:gdLst/>
              <a:ahLst/>
              <a:cxnLst/>
              <a:rect l="0" t="0" r="0" b="0"/>
              <a:pathLst>
                <a:path w="1" h="44648">
                  <a:moveTo>
                    <a:pt x="0" y="0"/>
                  </a:moveTo>
                  <a:lnTo>
                    <a:pt x="0" y="0"/>
                  </a:lnTo>
                  <a:lnTo>
                    <a:pt x="0" y="4464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694"/>
            <p:cNvSpPr/>
            <p:nvPr>
              <p:custDataLst>
                <p:tags r:id="rId112"/>
              </p:custDataLst>
            </p:nvPr>
          </p:nvSpPr>
          <p:spPr>
            <a:xfrm>
              <a:off x="1886299" y="4659564"/>
              <a:ext cx="346121" cy="415133"/>
            </a:xfrm>
            <a:custGeom>
              <a:avLst/>
              <a:gdLst/>
              <a:ahLst/>
              <a:cxnLst/>
              <a:rect l="0" t="0" r="0" b="0"/>
              <a:pathLst>
                <a:path w="346121" h="415133">
                  <a:moveTo>
                    <a:pt x="24652" y="296411"/>
                  </a:moveTo>
                  <a:lnTo>
                    <a:pt x="24652" y="296411"/>
                  </a:lnTo>
                  <a:lnTo>
                    <a:pt x="19911" y="296411"/>
                  </a:lnTo>
                  <a:lnTo>
                    <a:pt x="14939" y="299058"/>
                  </a:lnTo>
                  <a:lnTo>
                    <a:pt x="3661" y="308840"/>
                  </a:lnTo>
                  <a:lnTo>
                    <a:pt x="442" y="319796"/>
                  </a:lnTo>
                  <a:lnTo>
                    <a:pt x="0" y="335578"/>
                  </a:lnTo>
                  <a:lnTo>
                    <a:pt x="10442" y="380050"/>
                  </a:lnTo>
                  <a:lnTo>
                    <a:pt x="31810" y="409499"/>
                  </a:lnTo>
                  <a:lnTo>
                    <a:pt x="35378" y="413475"/>
                  </a:lnTo>
                  <a:lnTo>
                    <a:pt x="39740" y="415132"/>
                  </a:lnTo>
                  <a:lnTo>
                    <a:pt x="49878" y="414330"/>
                  </a:lnTo>
                  <a:lnTo>
                    <a:pt x="66743" y="408301"/>
                  </a:lnTo>
                  <a:lnTo>
                    <a:pt x="75770" y="397733"/>
                  </a:lnTo>
                  <a:lnTo>
                    <a:pt x="82100" y="384106"/>
                  </a:lnTo>
                  <a:lnTo>
                    <a:pt x="92854" y="341990"/>
                  </a:lnTo>
                  <a:lnTo>
                    <a:pt x="95965" y="299134"/>
                  </a:lnTo>
                  <a:lnTo>
                    <a:pt x="93389" y="290016"/>
                  </a:lnTo>
                  <a:lnTo>
                    <a:pt x="91313" y="286193"/>
                  </a:lnTo>
                  <a:lnTo>
                    <a:pt x="88937" y="284640"/>
                  </a:lnTo>
                  <a:lnTo>
                    <a:pt x="86361" y="284595"/>
                  </a:lnTo>
                  <a:lnTo>
                    <a:pt x="70355" y="291653"/>
                  </a:lnTo>
                  <a:lnTo>
                    <a:pt x="62164" y="299587"/>
                  </a:lnTo>
                  <a:lnTo>
                    <a:pt x="58590" y="304483"/>
                  </a:lnTo>
                  <a:lnTo>
                    <a:pt x="54617" y="317858"/>
                  </a:lnTo>
                  <a:lnTo>
                    <a:pt x="53845" y="332732"/>
                  </a:lnTo>
                  <a:lnTo>
                    <a:pt x="61435" y="358451"/>
                  </a:lnTo>
                  <a:lnTo>
                    <a:pt x="64055" y="364560"/>
                  </a:lnTo>
                  <a:lnTo>
                    <a:pt x="72263" y="373995"/>
                  </a:lnTo>
                  <a:lnTo>
                    <a:pt x="77229" y="377899"/>
                  </a:lnTo>
                  <a:lnTo>
                    <a:pt x="90684" y="382238"/>
                  </a:lnTo>
                  <a:lnTo>
                    <a:pt x="106585" y="383173"/>
                  </a:lnTo>
                  <a:lnTo>
                    <a:pt x="130287" y="378123"/>
                  </a:lnTo>
                  <a:lnTo>
                    <a:pt x="140393" y="373076"/>
                  </a:lnTo>
                  <a:lnTo>
                    <a:pt x="161101" y="348486"/>
                  </a:lnTo>
                  <a:lnTo>
                    <a:pt x="168972" y="335762"/>
                  </a:lnTo>
                  <a:lnTo>
                    <a:pt x="174980" y="298158"/>
                  </a:lnTo>
                  <a:lnTo>
                    <a:pt x="175028" y="272124"/>
                  </a:lnTo>
                  <a:lnTo>
                    <a:pt x="171523" y="261475"/>
                  </a:lnTo>
                  <a:lnTo>
                    <a:pt x="169198" y="259229"/>
                  </a:lnTo>
                  <a:lnTo>
                    <a:pt x="166658" y="258724"/>
                  </a:lnTo>
                  <a:lnTo>
                    <a:pt x="163971" y="259381"/>
                  </a:lnTo>
                  <a:lnTo>
                    <a:pt x="162181" y="261803"/>
                  </a:lnTo>
                  <a:lnTo>
                    <a:pt x="160191" y="269785"/>
                  </a:lnTo>
                  <a:lnTo>
                    <a:pt x="159904" y="298208"/>
                  </a:lnTo>
                  <a:lnTo>
                    <a:pt x="166329" y="336557"/>
                  </a:lnTo>
                  <a:lnTo>
                    <a:pt x="171912" y="355491"/>
                  </a:lnTo>
                  <a:lnTo>
                    <a:pt x="179728" y="365002"/>
                  </a:lnTo>
                  <a:lnTo>
                    <a:pt x="189819" y="371545"/>
                  </a:lnTo>
                  <a:lnTo>
                    <a:pt x="200917" y="374453"/>
                  </a:lnTo>
                  <a:lnTo>
                    <a:pt x="209818" y="373100"/>
                  </a:lnTo>
                  <a:lnTo>
                    <a:pt x="213579" y="371349"/>
                  </a:lnTo>
                  <a:lnTo>
                    <a:pt x="217760" y="356175"/>
                  </a:lnTo>
                  <a:lnTo>
                    <a:pt x="220116" y="322388"/>
                  </a:lnTo>
                  <a:lnTo>
                    <a:pt x="220813" y="284595"/>
                  </a:lnTo>
                  <a:lnTo>
                    <a:pt x="218374" y="247269"/>
                  </a:lnTo>
                  <a:lnTo>
                    <a:pt x="213399" y="203250"/>
                  </a:lnTo>
                  <a:lnTo>
                    <a:pt x="211427" y="163467"/>
                  </a:lnTo>
                  <a:lnTo>
                    <a:pt x="202509" y="119007"/>
                  </a:lnTo>
                  <a:lnTo>
                    <a:pt x="196967" y="88581"/>
                  </a:lnTo>
                  <a:lnTo>
                    <a:pt x="189259" y="47530"/>
                  </a:lnTo>
                  <a:lnTo>
                    <a:pt x="178547" y="4533"/>
                  </a:lnTo>
                  <a:lnTo>
                    <a:pt x="177850" y="622"/>
                  </a:lnTo>
                  <a:lnTo>
                    <a:pt x="177387" y="0"/>
                  </a:lnTo>
                  <a:lnTo>
                    <a:pt x="176513" y="43426"/>
                  </a:lnTo>
                  <a:lnTo>
                    <a:pt x="179120" y="73947"/>
                  </a:lnTo>
                  <a:lnTo>
                    <a:pt x="183595" y="104273"/>
                  </a:lnTo>
                  <a:lnTo>
                    <a:pt x="188890" y="137595"/>
                  </a:lnTo>
                  <a:lnTo>
                    <a:pt x="197449" y="180342"/>
                  </a:lnTo>
                  <a:lnTo>
                    <a:pt x="206269" y="218144"/>
                  </a:lnTo>
                  <a:lnTo>
                    <a:pt x="219131" y="259343"/>
                  </a:lnTo>
                  <a:lnTo>
                    <a:pt x="242398" y="298789"/>
                  </a:lnTo>
                  <a:lnTo>
                    <a:pt x="270622" y="339766"/>
                  </a:lnTo>
                  <a:lnTo>
                    <a:pt x="293984" y="362725"/>
                  </a:lnTo>
                  <a:lnTo>
                    <a:pt x="300451" y="366418"/>
                  </a:lnTo>
                  <a:lnTo>
                    <a:pt x="305753" y="367888"/>
                  </a:lnTo>
                  <a:lnTo>
                    <a:pt x="315280" y="366874"/>
                  </a:lnTo>
                  <a:lnTo>
                    <a:pt x="346120" y="34998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695"/>
            <p:cNvSpPr/>
            <p:nvPr>
              <p:custDataLst>
                <p:tags r:id="rId113"/>
              </p:custDataLst>
            </p:nvPr>
          </p:nvSpPr>
          <p:spPr>
            <a:xfrm>
              <a:off x="1794866" y="4938117"/>
              <a:ext cx="53578" cy="149242"/>
            </a:xfrm>
            <a:custGeom>
              <a:avLst/>
              <a:gdLst/>
              <a:ahLst/>
              <a:cxnLst/>
              <a:rect l="0" t="0" r="0" b="0"/>
              <a:pathLst>
                <a:path w="53578" h="149242">
                  <a:moveTo>
                    <a:pt x="0" y="98225"/>
                  </a:moveTo>
                  <a:lnTo>
                    <a:pt x="0" y="98225"/>
                  </a:lnTo>
                  <a:lnTo>
                    <a:pt x="992" y="113475"/>
                  </a:lnTo>
                  <a:lnTo>
                    <a:pt x="7130" y="133833"/>
                  </a:lnTo>
                  <a:lnTo>
                    <a:pt x="12430" y="143155"/>
                  </a:lnTo>
                  <a:lnTo>
                    <a:pt x="18090" y="147960"/>
                  </a:lnTo>
                  <a:lnTo>
                    <a:pt x="20990" y="149241"/>
                  </a:lnTo>
                  <a:lnTo>
                    <a:pt x="23916" y="147119"/>
                  </a:lnTo>
                  <a:lnTo>
                    <a:pt x="35740" y="122326"/>
                  </a:lnTo>
                  <a:lnTo>
                    <a:pt x="40689" y="103976"/>
                  </a:lnTo>
                  <a:lnTo>
                    <a:pt x="44468" y="67739"/>
                  </a:lnTo>
                  <a:lnTo>
                    <a:pt x="53577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696"/>
            <p:cNvSpPr/>
            <p:nvPr>
              <p:custDataLst>
                <p:tags r:id="rId114"/>
              </p:custDataLst>
            </p:nvPr>
          </p:nvSpPr>
          <p:spPr>
            <a:xfrm>
              <a:off x="1652434" y="4831455"/>
              <a:ext cx="115643" cy="309293"/>
            </a:xfrm>
            <a:custGeom>
              <a:avLst/>
              <a:gdLst/>
              <a:ahLst/>
              <a:cxnLst/>
              <a:rect l="0" t="0" r="0" b="0"/>
              <a:pathLst>
                <a:path w="115643" h="309293">
                  <a:moveTo>
                    <a:pt x="44206" y="195959"/>
                  </a:moveTo>
                  <a:lnTo>
                    <a:pt x="44206" y="195959"/>
                  </a:lnTo>
                  <a:lnTo>
                    <a:pt x="39466" y="200699"/>
                  </a:lnTo>
                  <a:lnTo>
                    <a:pt x="34490" y="203026"/>
                  </a:lnTo>
                  <a:lnTo>
                    <a:pt x="31775" y="203646"/>
                  </a:lnTo>
                  <a:lnTo>
                    <a:pt x="18475" y="214002"/>
                  </a:lnTo>
                  <a:lnTo>
                    <a:pt x="12925" y="221507"/>
                  </a:lnTo>
                  <a:lnTo>
                    <a:pt x="2933" y="245587"/>
                  </a:lnTo>
                  <a:lnTo>
                    <a:pt x="0" y="285910"/>
                  </a:lnTo>
                  <a:lnTo>
                    <a:pt x="2401" y="298114"/>
                  </a:lnTo>
                  <a:lnTo>
                    <a:pt x="4429" y="302756"/>
                  </a:lnTo>
                  <a:lnTo>
                    <a:pt x="6774" y="305853"/>
                  </a:lnTo>
                  <a:lnTo>
                    <a:pt x="12026" y="309292"/>
                  </a:lnTo>
                  <a:lnTo>
                    <a:pt x="14815" y="308225"/>
                  </a:lnTo>
                  <a:lnTo>
                    <a:pt x="20560" y="301747"/>
                  </a:lnTo>
                  <a:lnTo>
                    <a:pt x="31339" y="275282"/>
                  </a:lnTo>
                  <a:lnTo>
                    <a:pt x="34757" y="234357"/>
                  </a:lnTo>
                  <a:lnTo>
                    <a:pt x="35123" y="196202"/>
                  </a:lnTo>
                  <a:lnTo>
                    <a:pt x="35231" y="162957"/>
                  </a:lnTo>
                  <a:lnTo>
                    <a:pt x="35262" y="124775"/>
                  </a:lnTo>
                  <a:lnTo>
                    <a:pt x="34282" y="80695"/>
                  </a:lnTo>
                  <a:lnTo>
                    <a:pt x="29137" y="46492"/>
                  </a:lnTo>
                  <a:lnTo>
                    <a:pt x="26897" y="7317"/>
                  </a:lnTo>
                  <a:lnTo>
                    <a:pt x="26592" y="0"/>
                  </a:lnTo>
                  <a:lnTo>
                    <a:pt x="26361" y="42199"/>
                  </a:lnTo>
                  <a:lnTo>
                    <a:pt x="28997" y="74002"/>
                  </a:lnTo>
                  <a:lnTo>
                    <a:pt x="36060" y="106576"/>
                  </a:lnTo>
                  <a:lnTo>
                    <a:pt x="44438" y="145993"/>
                  </a:lnTo>
                  <a:lnTo>
                    <a:pt x="53203" y="179170"/>
                  </a:lnTo>
                  <a:lnTo>
                    <a:pt x="64730" y="211489"/>
                  </a:lnTo>
                  <a:lnTo>
                    <a:pt x="86405" y="244335"/>
                  </a:lnTo>
                  <a:lnTo>
                    <a:pt x="115642" y="25846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697"/>
            <p:cNvSpPr/>
            <p:nvPr>
              <p:custDataLst>
                <p:tags r:id="rId115"/>
              </p:custDataLst>
            </p:nvPr>
          </p:nvSpPr>
          <p:spPr>
            <a:xfrm>
              <a:off x="1500383" y="5029410"/>
              <a:ext cx="96713" cy="129862"/>
            </a:xfrm>
            <a:custGeom>
              <a:avLst/>
              <a:gdLst/>
              <a:ahLst/>
              <a:cxnLst/>
              <a:rect l="0" t="0" r="0" b="0"/>
              <a:pathLst>
                <a:path w="96713" h="129862">
                  <a:moveTo>
                    <a:pt x="62312" y="96229"/>
                  </a:moveTo>
                  <a:lnTo>
                    <a:pt x="62312" y="96229"/>
                  </a:lnTo>
                  <a:lnTo>
                    <a:pt x="67050" y="100971"/>
                  </a:lnTo>
                  <a:lnTo>
                    <a:pt x="69380" y="108589"/>
                  </a:lnTo>
                  <a:lnTo>
                    <a:pt x="71406" y="117597"/>
                  </a:lnTo>
                  <a:lnTo>
                    <a:pt x="78820" y="129861"/>
                  </a:lnTo>
                  <a:lnTo>
                    <a:pt x="80261" y="129566"/>
                  </a:lnTo>
                  <a:lnTo>
                    <a:pt x="84510" y="126590"/>
                  </a:lnTo>
                  <a:lnTo>
                    <a:pt x="92481" y="114596"/>
                  </a:lnTo>
                  <a:lnTo>
                    <a:pt x="96386" y="103215"/>
                  </a:lnTo>
                  <a:lnTo>
                    <a:pt x="96712" y="77213"/>
                  </a:lnTo>
                  <a:lnTo>
                    <a:pt x="86986" y="38251"/>
                  </a:lnTo>
                  <a:lnTo>
                    <a:pt x="79544" y="19850"/>
                  </a:lnTo>
                  <a:lnTo>
                    <a:pt x="72948" y="11683"/>
                  </a:lnTo>
                  <a:lnTo>
                    <a:pt x="59069" y="2496"/>
                  </a:lnTo>
                  <a:lnTo>
                    <a:pt x="51609" y="0"/>
                  </a:lnTo>
                  <a:lnTo>
                    <a:pt x="47239" y="1320"/>
                  </a:lnTo>
                  <a:lnTo>
                    <a:pt x="20223" y="18297"/>
                  </a:lnTo>
                  <a:lnTo>
                    <a:pt x="11194" y="29842"/>
                  </a:lnTo>
                  <a:lnTo>
                    <a:pt x="2053" y="52027"/>
                  </a:lnTo>
                  <a:lnTo>
                    <a:pt x="0" y="84625"/>
                  </a:lnTo>
                  <a:lnTo>
                    <a:pt x="17663" y="10515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698"/>
            <p:cNvSpPr/>
            <p:nvPr>
              <p:custDataLst>
                <p:tags r:id="rId116"/>
              </p:custDataLst>
            </p:nvPr>
          </p:nvSpPr>
          <p:spPr>
            <a:xfrm>
              <a:off x="1419820" y="5089921"/>
              <a:ext cx="80368" cy="130903"/>
            </a:xfrm>
            <a:custGeom>
              <a:avLst/>
              <a:gdLst/>
              <a:ahLst/>
              <a:cxnLst/>
              <a:rect l="0" t="0" r="0" b="0"/>
              <a:pathLst>
                <a:path w="80368" h="130903">
                  <a:moveTo>
                    <a:pt x="0" y="53579"/>
                  </a:moveTo>
                  <a:lnTo>
                    <a:pt x="0" y="53579"/>
                  </a:lnTo>
                  <a:lnTo>
                    <a:pt x="14238" y="89186"/>
                  </a:lnTo>
                  <a:lnTo>
                    <a:pt x="17779" y="102381"/>
                  </a:lnTo>
                  <a:lnTo>
                    <a:pt x="23678" y="113569"/>
                  </a:lnTo>
                  <a:lnTo>
                    <a:pt x="26379" y="130871"/>
                  </a:lnTo>
                  <a:lnTo>
                    <a:pt x="26514" y="130902"/>
                  </a:lnTo>
                  <a:lnTo>
                    <a:pt x="27774" y="87617"/>
                  </a:lnTo>
                  <a:lnTo>
                    <a:pt x="37810" y="43473"/>
                  </a:lnTo>
                  <a:lnTo>
                    <a:pt x="40091" y="37910"/>
                  </a:lnTo>
                  <a:lnTo>
                    <a:pt x="80367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699"/>
            <p:cNvSpPr/>
            <p:nvPr>
              <p:custDataLst>
                <p:tags r:id="rId117"/>
              </p:custDataLst>
            </p:nvPr>
          </p:nvSpPr>
          <p:spPr>
            <a:xfrm>
              <a:off x="1313919" y="5134792"/>
              <a:ext cx="94798" cy="344831"/>
            </a:xfrm>
            <a:custGeom>
              <a:avLst/>
              <a:gdLst/>
              <a:ahLst/>
              <a:cxnLst/>
              <a:rect l="0" t="0" r="0" b="0"/>
              <a:pathLst>
                <a:path w="94798" h="344831">
                  <a:moveTo>
                    <a:pt x="25532" y="142652"/>
                  </a:moveTo>
                  <a:lnTo>
                    <a:pt x="25532" y="142652"/>
                  </a:lnTo>
                  <a:lnTo>
                    <a:pt x="30272" y="147393"/>
                  </a:lnTo>
                  <a:lnTo>
                    <a:pt x="55585" y="189902"/>
                  </a:lnTo>
                  <a:lnTo>
                    <a:pt x="72804" y="224735"/>
                  </a:lnTo>
                  <a:lnTo>
                    <a:pt x="84995" y="265214"/>
                  </a:lnTo>
                  <a:lnTo>
                    <a:pt x="94312" y="305549"/>
                  </a:lnTo>
                  <a:lnTo>
                    <a:pt x="94797" y="325184"/>
                  </a:lnTo>
                  <a:lnTo>
                    <a:pt x="91704" y="337218"/>
                  </a:lnTo>
                  <a:lnTo>
                    <a:pt x="89492" y="340824"/>
                  </a:lnTo>
                  <a:lnTo>
                    <a:pt x="87023" y="343227"/>
                  </a:lnTo>
                  <a:lnTo>
                    <a:pt x="84387" y="344830"/>
                  </a:lnTo>
                  <a:lnTo>
                    <a:pt x="80642" y="343913"/>
                  </a:lnTo>
                  <a:lnTo>
                    <a:pt x="71192" y="337603"/>
                  </a:lnTo>
                  <a:lnTo>
                    <a:pt x="45779" y="304658"/>
                  </a:lnTo>
                  <a:lnTo>
                    <a:pt x="27218" y="265605"/>
                  </a:lnTo>
                  <a:lnTo>
                    <a:pt x="11571" y="221400"/>
                  </a:lnTo>
                  <a:lnTo>
                    <a:pt x="5107" y="191542"/>
                  </a:lnTo>
                  <a:lnTo>
                    <a:pt x="1572" y="158427"/>
                  </a:lnTo>
                  <a:lnTo>
                    <a:pt x="0" y="124859"/>
                  </a:lnTo>
                  <a:lnTo>
                    <a:pt x="109" y="81046"/>
                  </a:lnTo>
                  <a:lnTo>
                    <a:pt x="8530" y="41664"/>
                  </a:lnTo>
                  <a:lnTo>
                    <a:pt x="15001" y="21371"/>
                  </a:lnTo>
                  <a:lnTo>
                    <a:pt x="24490" y="5736"/>
                  </a:lnTo>
                  <a:lnTo>
                    <a:pt x="29798" y="1765"/>
                  </a:lnTo>
                  <a:lnTo>
                    <a:pt x="35322" y="110"/>
                  </a:lnTo>
                  <a:lnTo>
                    <a:pt x="40988" y="0"/>
                  </a:lnTo>
                  <a:lnTo>
                    <a:pt x="45758" y="2902"/>
                  </a:lnTo>
                  <a:lnTo>
                    <a:pt x="53704" y="14065"/>
                  </a:lnTo>
                  <a:lnTo>
                    <a:pt x="65898" y="50629"/>
                  </a:lnTo>
                  <a:lnTo>
                    <a:pt x="69335" y="86955"/>
                  </a:lnTo>
                  <a:lnTo>
                    <a:pt x="69931" y="124166"/>
                  </a:lnTo>
                  <a:lnTo>
                    <a:pt x="70131" y="162813"/>
                  </a:lnTo>
                  <a:lnTo>
                    <a:pt x="69180" y="189555"/>
                  </a:lnTo>
                  <a:lnTo>
                    <a:pt x="61252" y="21409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700"/>
            <p:cNvSpPr/>
            <p:nvPr>
              <p:custDataLst>
                <p:tags r:id="rId118"/>
              </p:custDataLst>
            </p:nvPr>
          </p:nvSpPr>
          <p:spPr>
            <a:xfrm>
              <a:off x="1055032" y="5322092"/>
              <a:ext cx="78419" cy="214314"/>
            </a:xfrm>
            <a:custGeom>
              <a:avLst/>
              <a:gdLst/>
              <a:ahLst/>
              <a:cxnLst/>
              <a:rect l="0" t="0" r="0" b="0"/>
              <a:pathLst>
                <a:path w="78419" h="214314">
                  <a:moveTo>
                    <a:pt x="25459" y="0"/>
                  </a:moveTo>
                  <a:lnTo>
                    <a:pt x="25459" y="0"/>
                  </a:lnTo>
                  <a:lnTo>
                    <a:pt x="20719" y="0"/>
                  </a:lnTo>
                  <a:lnTo>
                    <a:pt x="15744" y="5292"/>
                  </a:lnTo>
                  <a:lnTo>
                    <a:pt x="10227" y="16244"/>
                  </a:lnTo>
                  <a:lnTo>
                    <a:pt x="389" y="52617"/>
                  </a:lnTo>
                  <a:lnTo>
                    <a:pt x="0" y="79958"/>
                  </a:lnTo>
                  <a:lnTo>
                    <a:pt x="3562" y="89445"/>
                  </a:lnTo>
                  <a:lnTo>
                    <a:pt x="11144" y="100366"/>
                  </a:lnTo>
                  <a:lnTo>
                    <a:pt x="12937" y="101638"/>
                  </a:lnTo>
                  <a:lnTo>
                    <a:pt x="14135" y="101494"/>
                  </a:lnTo>
                  <a:lnTo>
                    <a:pt x="25537" y="89392"/>
                  </a:lnTo>
                  <a:lnTo>
                    <a:pt x="53729" y="68730"/>
                  </a:lnTo>
                  <a:lnTo>
                    <a:pt x="58197" y="68642"/>
                  </a:lnTo>
                  <a:lnTo>
                    <a:pt x="68452" y="73832"/>
                  </a:lnTo>
                  <a:lnTo>
                    <a:pt x="71980" y="77995"/>
                  </a:lnTo>
                  <a:lnTo>
                    <a:pt x="75901" y="87913"/>
                  </a:lnTo>
                  <a:lnTo>
                    <a:pt x="78418" y="129851"/>
                  </a:lnTo>
                  <a:lnTo>
                    <a:pt x="70108" y="214313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701"/>
            <p:cNvSpPr/>
            <p:nvPr>
              <p:custDataLst>
                <p:tags r:id="rId119"/>
              </p:custDataLst>
            </p:nvPr>
          </p:nvSpPr>
          <p:spPr>
            <a:xfrm>
              <a:off x="1366241" y="4607716"/>
              <a:ext cx="205385" cy="125017"/>
            </a:xfrm>
            <a:custGeom>
              <a:avLst/>
              <a:gdLst/>
              <a:ahLst/>
              <a:cxnLst/>
              <a:rect l="0" t="0" r="0" b="0"/>
              <a:pathLst>
                <a:path w="205385" h="125017">
                  <a:moveTo>
                    <a:pt x="205384" y="0"/>
                  </a:moveTo>
                  <a:lnTo>
                    <a:pt x="205384" y="0"/>
                  </a:lnTo>
                  <a:lnTo>
                    <a:pt x="176243" y="2647"/>
                  </a:lnTo>
                  <a:lnTo>
                    <a:pt x="151109" y="12360"/>
                  </a:lnTo>
                  <a:lnTo>
                    <a:pt x="109654" y="37884"/>
                  </a:lnTo>
                  <a:lnTo>
                    <a:pt x="71930" y="64701"/>
                  </a:lnTo>
                  <a:lnTo>
                    <a:pt x="0" y="12501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702"/>
            <p:cNvSpPr/>
            <p:nvPr>
              <p:custDataLst>
                <p:tags r:id="rId120"/>
              </p:custDataLst>
            </p:nvPr>
          </p:nvSpPr>
          <p:spPr>
            <a:xfrm>
              <a:off x="1893092" y="4393405"/>
              <a:ext cx="8932" cy="1"/>
            </a:xfrm>
            <a:custGeom>
              <a:avLst/>
              <a:gdLst/>
              <a:ahLst/>
              <a:cxnLst/>
              <a:rect l="0" t="0" r="0" b="0"/>
              <a:pathLst>
                <a:path w="8932" h="1">
                  <a:moveTo>
                    <a:pt x="8931" y="0"/>
                  </a:moveTo>
                  <a:lnTo>
                    <a:pt x="8931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703"/>
            <p:cNvSpPr/>
            <p:nvPr>
              <p:custDataLst>
                <p:tags r:id="rId121"/>
              </p:custDataLst>
            </p:nvPr>
          </p:nvSpPr>
          <p:spPr>
            <a:xfrm>
              <a:off x="1294803" y="4454373"/>
              <a:ext cx="830463" cy="471488"/>
            </a:xfrm>
            <a:custGeom>
              <a:avLst/>
              <a:gdLst/>
              <a:ahLst/>
              <a:cxnLst/>
              <a:rect l="0" t="0" r="0" b="0"/>
              <a:pathLst>
                <a:path w="830463" h="471488">
                  <a:moveTo>
                    <a:pt x="0" y="430166"/>
                  </a:moveTo>
                  <a:lnTo>
                    <a:pt x="0" y="430166"/>
                  </a:lnTo>
                  <a:lnTo>
                    <a:pt x="0" y="434906"/>
                  </a:lnTo>
                  <a:lnTo>
                    <a:pt x="16252" y="471487"/>
                  </a:lnTo>
                  <a:lnTo>
                    <a:pt x="17778" y="470610"/>
                  </a:lnTo>
                  <a:lnTo>
                    <a:pt x="22123" y="464346"/>
                  </a:lnTo>
                  <a:lnTo>
                    <a:pt x="28822" y="421718"/>
                  </a:lnTo>
                  <a:lnTo>
                    <a:pt x="41940" y="379628"/>
                  </a:lnTo>
                  <a:lnTo>
                    <a:pt x="47743" y="372978"/>
                  </a:lnTo>
                  <a:lnTo>
                    <a:pt x="51672" y="372197"/>
                  </a:lnTo>
                  <a:lnTo>
                    <a:pt x="61330" y="373974"/>
                  </a:lnTo>
                  <a:lnTo>
                    <a:pt x="69592" y="380717"/>
                  </a:lnTo>
                  <a:lnTo>
                    <a:pt x="76571" y="391321"/>
                  </a:lnTo>
                  <a:lnTo>
                    <a:pt x="85086" y="414025"/>
                  </a:lnTo>
                  <a:lnTo>
                    <a:pt x="89041" y="436629"/>
                  </a:lnTo>
                  <a:lnTo>
                    <a:pt x="91112" y="440427"/>
                  </a:lnTo>
                  <a:lnTo>
                    <a:pt x="93482" y="442959"/>
                  </a:lnTo>
                  <a:lnTo>
                    <a:pt x="95064" y="443655"/>
                  </a:lnTo>
                  <a:lnTo>
                    <a:pt x="96118" y="443128"/>
                  </a:lnTo>
                  <a:lnTo>
                    <a:pt x="112383" y="403644"/>
                  </a:lnTo>
                  <a:lnTo>
                    <a:pt x="122889" y="365852"/>
                  </a:lnTo>
                  <a:lnTo>
                    <a:pt x="134115" y="336874"/>
                  </a:lnTo>
                  <a:lnTo>
                    <a:pt x="137034" y="332251"/>
                  </a:lnTo>
                  <a:lnTo>
                    <a:pt x="139972" y="330164"/>
                  </a:lnTo>
                  <a:lnTo>
                    <a:pt x="142925" y="329762"/>
                  </a:lnTo>
                  <a:lnTo>
                    <a:pt x="145885" y="330488"/>
                  </a:lnTo>
                  <a:lnTo>
                    <a:pt x="151821" y="336586"/>
                  </a:lnTo>
                  <a:lnTo>
                    <a:pt x="169667" y="375131"/>
                  </a:lnTo>
                  <a:lnTo>
                    <a:pt x="181572" y="395372"/>
                  </a:lnTo>
                  <a:lnTo>
                    <a:pt x="187523" y="399819"/>
                  </a:lnTo>
                  <a:lnTo>
                    <a:pt x="190500" y="401005"/>
                  </a:lnTo>
                  <a:lnTo>
                    <a:pt x="193476" y="399810"/>
                  </a:lnTo>
                  <a:lnTo>
                    <a:pt x="199430" y="393193"/>
                  </a:lnTo>
                  <a:lnTo>
                    <a:pt x="217289" y="348903"/>
                  </a:lnTo>
                  <a:lnTo>
                    <a:pt x="223059" y="309750"/>
                  </a:lnTo>
                  <a:lnTo>
                    <a:pt x="230775" y="276223"/>
                  </a:lnTo>
                  <a:lnTo>
                    <a:pt x="230905" y="238066"/>
                  </a:lnTo>
                  <a:lnTo>
                    <a:pt x="227310" y="226388"/>
                  </a:lnTo>
                  <a:lnTo>
                    <a:pt x="224961" y="222876"/>
                  </a:lnTo>
                  <a:lnTo>
                    <a:pt x="219708" y="218975"/>
                  </a:lnTo>
                  <a:lnTo>
                    <a:pt x="216917" y="219918"/>
                  </a:lnTo>
                  <a:lnTo>
                    <a:pt x="211172" y="226259"/>
                  </a:lnTo>
                  <a:lnTo>
                    <a:pt x="202358" y="245723"/>
                  </a:lnTo>
                  <a:lnTo>
                    <a:pt x="201722" y="264518"/>
                  </a:lnTo>
                  <a:lnTo>
                    <a:pt x="205892" y="302151"/>
                  </a:lnTo>
                  <a:lnTo>
                    <a:pt x="213362" y="330610"/>
                  </a:lnTo>
                  <a:lnTo>
                    <a:pt x="234043" y="366931"/>
                  </a:lnTo>
                  <a:lnTo>
                    <a:pt x="239372" y="369158"/>
                  </a:lnTo>
                  <a:lnTo>
                    <a:pt x="253233" y="368986"/>
                  </a:lnTo>
                  <a:lnTo>
                    <a:pt x="264022" y="365602"/>
                  </a:lnTo>
                  <a:lnTo>
                    <a:pt x="268288" y="363310"/>
                  </a:lnTo>
                  <a:lnTo>
                    <a:pt x="275674" y="352825"/>
                  </a:lnTo>
                  <a:lnTo>
                    <a:pt x="282766" y="332835"/>
                  </a:lnTo>
                  <a:lnTo>
                    <a:pt x="292556" y="289232"/>
                  </a:lnTo>
                  <a:lnTo>
                    <a:pt x="294260" y="244899"/>
                  </a:lnTo>
                  <a:lnTo>
                    <a:pt x="294555" y="210238"/>
                  </a:lnTo>
                  <a:lnTo>
                    <a:pt x="294643" y="171636"/>
                  </a:lnTo>
                  <a:lnTo>
                    <a:pt x="294670" y="138259"/>
                  </a:lnTo>
                  <a:lnTo>
                    <a:pt x="294678" y="100038"/>
                  </a:lnTo>
                  <a:lnTo>
                    <a:pt x="294680" y="62033"/>
                  </a:lnTo>
                  <a:lnTo>
                    <a:pt x="292035" y="45625"/>
                  </a:lnTo>
                  <a:lnTo>
                    <a:pt x="286992" y="31745"/>
                  </a:lnTo>
                  <a:lnTo>
                    <a:pt x="286577" y="32591"/>
                  </a:lnTo>
                  <a:lnTo>
                    <a:pt x="286118" y="38822"/>
                  </a:lnTo>
                  <a:lnTo>
                    <a:pt x="292867" y="81428"/>
                  </a:lnTo>
                  <a:lnTo>
                    <a:pt x="296788" y="116492"/>
                  </a:lnTo>
                  <a:lnTo>
                    <a:pt x="301570" y="147880"/>
                  </a:lnTo>
                  <a:lnTo>
                    <a:pt x="307004" y="181673"/>
                  </a:lnTo>
                  <a:lnTo>
                    <a:pt x="318576" y="224351"/>
                  </a:lnTo>
                  <a:lnTo>
                    <a:pt x="333061" y="263063"/>
                  </a:lnTo>
                  <a:lnTo>
                    <a:pt x="354737" y="303890"/>
                  </a:lnTo>
                  <a:lnTo>
                    <a:pt x="372227" y="322085"/>
                  </a:lnTo>
                  <a:lnTo>
                    <a:pt x="378128" y="323383"/>
                  </a:lnTo>
                  <a:lnTo>
                    <a:pt x="384047" y="322266"/>
                  </a:lnTo>
                  <a:lnTo>
                    <a:pt x="389975" y="319539"/>
                  </a:lnTo>
                  <a:lnTo>
                    <a:pt x="399212" y="303276"/>
                  </a:lnTo>
                  <a:lnTo>
                    <a:pt x="407341" y="266229"/>
                  </a:lnTo>
                  <a:lnTo>
                    <a:pt x="407107" y="229126"/>
                  </a:lnTo>
                  <a:lnTo>
                    <a:pt x="403397" y="191343"/>
                  </a:lnTo>
                  <a:lnTo>
                    <a:pt x="402299" y="147737"/>
                  </a:lnTo>
                  <a:lnTo>
                    <a:pt x="399328" y="112326"/>
                  </a:lnTo>
                  <a:lnTo>
                    <a:pt x="394808" y="77691"/>
                  </a:lnTo>
                  <a:lnTo>
                    <a:pt x="393281" y="35764"/>
                  </a:lnTo>
                  <a:lnTo>
                    <a:pt x="388277" y="14768"/>
                  </a:lnTo>
                  <a:lnTo>
                    <a:pt x="380511" y="719"/>
                  </a:lnTo>
                  <a:lnTo>
                    <a:pt x="378690" y="0"/>
                  </a:lnTo>
                  <a:lnTo>
                    <a:pt x="377474" y="1506"/>
                  </a:lnTo>
                  <a:lnTo>
                    <a:pt x="375765" y="15751"/>
                  </a:lnTo>
                  <a:lnTo>
                    <a:pt x="375190" y="56712"/>
                  </a:lnTo>
                  <a:lnTo>
                    <a:pt x="382203" y="100302"/>
                  </a:lnTo>
                  <a:lnTo>
                    <a:pt x="390286" y="139393"/>
                  </a:lnTo>
                  <a:lnTo>
                    <a:pt x="401907" y="183367"/>
                  </a:lnTo>
                  <a:lnTo>
                    <a:pt x="416727" y="224217"/>
                  </a:lnTo>
                  <a:lnTo>
                    <a:pt x="425652" y="242584"/>
                  </a:lnTo>
                  <a:lnTo>
                    <a:pt x="431604" y="247576"/>
                  </a:lnTo>
                  <a:lnTo>
                    <a:pt x="434580" y="245931"/>
                  </a:lnTo>
                  <a:lnTo>
                    <a:pt x="440531" y="236167"/>
                  </a:lnTo>
                  <a:lnTo>
                    <a:pt x="452769" y="192718"/>
                  </a:lnTo>
                  <a:lnTo>
                    <a:pt x="457277" y="172288"/>
                  </a:lnTo>
                  <a:lnTo>
                    <a:pt x="462949" y="157085"/>
                  </a:lnTo>
                  <a:lnTo>
                    <a:pt x="464406" y="158815"/>
                  </a:lnTo>
                  <a:lnTo>
                    <a:pt x="482380" y="200699"/>
                  </a:lnTo>
                  <a:lnTo>
                    <a:pt x="491187" y="220292"/>
                  </a:lnTo>
                  <a:lnTo>
                    <a:pt x="494144" y="224765"/>
                  </a:lnTo>
                  <a:lnTo>
                    <a:pt x="498103" y="227748"/>
                  </a:lnTo>
                  <a:lnTo>
                    <a:pt x="507791" y="231061"/>
                  </a:lnTo>
                  <a:lnTo>
                    <a:pt x="511166" y="230953"/>
                  </a:lnTo>
                  <a:lnTo>
                    <a:pt x="513418" y="229889"/>
                  </a:lnTo>
                  <a:lnTo>
                    <a:pt x="514921" y="228186"/>
                  </a:lnTo>
                  <a:lnTo>
                    <a:pt x="534827" y="187794"/>
                  </a:lnTo>
                  <a:lnTo>
                    <a:pt x="553122" y="144249"/>
                  </a:lnTo>
                  <a:lnTo>
                    <a:pt x="562320" y="120140"/>
                  </a:lnTo>
                  <a:lnTo>
                    <a:pt x="566757" y="114443"/>
                  </a:lnTo>
                  <a:lnTo>
                    <a:pt x="569332" y="113521"/>
                  </a:lnTo>
                  <a:lnTo>
                    <a:pt x="572039" y="113895"/>
                  </a:lnTo>
                  <a:lnTo>
                    <a:pt x="577692" y="116961"/>
                  </a:lnTo>
                  <a:lnTo>
                    <a:pt x="583512" y="121629"/>
                  </a:lnTo>
                  <a:lnTo>
                    <a:pt x="604250" y="163840"/>
                  </a:lnTo>
                  <a:lnTo>
                    <a:pt x="610197" y="172231"/>
                  </a:lnTo>
                  <a:lnTo>
                    <a:pt x="614165" y="173873"/>
                  </a:lnTo>
                  <a:lnTo>
                    <a:pt x="623867" y="173051"/>
                  </a:lnTo>
                  <a:lnTo>
                    <a:pt x="632147" y="169380"/>
                  </a:lnTo>
                  <a:lnTo>
                    <a:pt x="667165" y="137833"/>
                  </a:lnTo>
                  <a:lnTo>
                    <a:pt x="702506" y="99740"/>
                  </a:lnTo>
                  <a:lnTo>
                    <a:pt x="717036" y="94793"/>
                  </a:lnTo>
                  <a:lnTo>
                    <a:pt x="732425" y="93588"/>
                  </a:lnTo>
                  <a:lnTo>
                    <a:pt x="745879" y="96360"/>
                  </a:lnTo>
                  <a:lnTo>
                    <a:pt x="758473" y="106190"/>
                  </a:lnTo>
                  <a:lnTo>
                    <a:pt x="788718" y="146253"/>
                  </a:lnTo>
                  <a:lnTo>
                    <a:pt x="804644" y="177591"/>
                  </a:lnTo>
                  <a:lnTo>
                    <a:pt x="813677" y="217996"/>
                  </a:lnTo>
                  <a:lnTo>
                    <a:pt x="819204" y="254853"/>
                  </a:lnTo>
                  <a:lnTo>
                    <a:pt x="821073" y="297528"/>
                  </a:lnTo>
                  <a:lnTo>
                    <a:pt x="815305" y="336350"/>
                  </a:lnTo>
                  <a:lnTo>
                    <a:pt x="811419" y="354633"/>
                  </a:lnTo>
                  <a:lnTo>
                    <a:pt x="798582" y="376036"/>
                  </a:lnTo>
                  <a:lnTo>
                    <a:pt x="787848" y="385602"/>
                  </a:lnTo>
                  <a:lnTo>
                    <a:pt x="781216" y="387557"/>
                  </a:lnTo>
                  <a:lnTo>
                    <a:pt x="765910" y="387086"/>
                  </a:lnTo>
                  <a:lnTo>
                    <a:pt x="751831" y="378275"/>
                  </a:lnTo>
                  <a:lnTo>
                    <a:pt x="731364" y="353109"/>
                  </a:lnTo>
                  <a:lnTo>
                    <a:pt x="717767" y="309626"/>
                  </a:lnTo>
                  <a:lnTo>
                    <a:pt x="708173" y="265023"/>
                  </a:lnTo>
                  <a:lnTo>
                    <a:pt x="708901" y="223477"/>
                  </a:lnTo>
                  <a:lnTo>
                    <a:pt x="712752" y="185039"/>
                  </a:lnTo>
                  <a:lnTo>
                    <a:pt x="715639" y="164455"/>
                  </a:lnTo>
                  <a:lnTo>
                    <a:pt x="728420" y="137123"/>
                  </a:lnTo>
                  <a:lnTo>
                    <a:pt x="751587" y="108091"/>
                  </a:lnTo>
                  <a:lnTo>
                    <a:pt x="771042" y="97494"/>
                  </a:lnTo>
                  <a:lnTo>
                    <a:pt x="830462" y="9976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704"/>
            <p:cNvSpPr/>
            <p:nvPr>
              <p:custDataLst>
                <p:tags r:id="rId122"/>
              </p:custDataLst>
            </p:nvPr>
          </p:nvSpPr>
          <p:spPr>
            <a:xfrm>
              <a:off x="1134070" y="4867318"/>
              <a:ext cx="88635" cy="140219"/>
            </a:xfrm>
            <a:custGeom>
              <a:avLst/>
              <a:gdLst/>
              <a:ahLst/>
              <a:cxnLst/>
              <a:rect l="0" t="0" r="0" b="0"/>
              <a:pathLst>
                <a:path w="88635" h="140219">
                  <a:moveTo>
                    <a:pt x="26788" y="61867"/>
                  </a:moveTo>
                  <a:lnTo>
                    <a:pt x="26788" y="61867"/>
                  </a:lnTo>
                  <a:lnTo>
                    <a:pt x="33918" y="96522"/>
                  </a:lnTo>
                  <a:lnTo>
                    <a:pt x="39217" y="119271"/>
                  </a:lnTo>
                  <a:lnTo>
                    <a:pt x="43012" y="126927"/>
                  </a:lnTo>
                  <a:lnTo>
                    <a:pt x="47525" y="132031"/>
                  </a:lnTo>
                  <a:lnTo>
                    <a:pt x="57833" y="137700"/>
                  </a:lnTo>
                  <a:lnTo>
                    <a:pt x="69029" y="140218"/>
                  </a:lnTo>
                  <a:lnTo>
                    <a:pt x="73801" y="138907"/>
                  </a:lnTo>
                  <a:lnTo>
                    <a:pt x="81748" y="132157"/>
                  </a:lnTo>
                  <a:lnTo>
                    <a:pt x="85940" y="114605"/>
                  </a:lnTo>
                  <a:lnTo>
                    <a:pt x="88634" y="72395"/>
                  </a:lnTo>
                  <a:lnTo>
                    <a:pt x="84359" y="35002"/>
                  </a:lnTo>
                  <a:lnTo>
                    <a:pt x="76808" y="6724"/>
                  </a:lnTo>
                  <a:lnTo>
                    <a:pt x="72042" y="2285"/>
                  </a:lnTo>
                  <a:lnTo>
                    <a:pt x="65886" y="317"/>
                  </a:lnTo>
                  <a:lnTo>
                    <a:pt x="58806" y="0"/>
                  </a:lnTo>
                  <a:lnTo>
                    <a:pt x="43003" y="7582"/>
                  </a:lnTo>
                  <a:lnTo>
                    <a:pt x="28042" y="20875"/>
                  </a:lnTo>
                  <a:lnTo>
                    <a:pt x="10352" y="53661"/>
                  </a:lnTo>
                  <a:lnTo>
                    <a:pt x="0" y="10651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705"/>
            <p:cNvSpPr/>
            <p:nvPr>
              <p:custDataLst>
                <p:tags r:id="rId123"/>
              </p:custDataLst>
            </p:nvPr>
          </p:nvSpPr>
          <p:spPr>
            <a:xfrm>
              <a:off x="996338" y="4804171"/>
              <a:ext cx="143418" cy="366119"/>
            </a:xfrm>
            <a:custGeom>
              <a:avLst/>
              <a:gdLst/>
              <a:ahLst/>
              <a:cxnLst/>
              <a:rect l="0" t="0" r="0" b="0"/>
              <a:pathLst>
                <a:path w="143418" h="366119">
                  <a:moveTo>
                    <a:pt x="57365" y="0"/>
                  </a:moveTo>
                  <a:lnTo>
                    <a:pt x="57365" y="0"/>
                  </a:lnTo>
                  <a:lnTo>
                    <a:pt x="14646" y="22342"/>
                  </a:lnTo>
                  <a:lnTo>
                    <a:pt x="8614" y="24812"/>
                  </a:lnTo>
                  <a:lnTo>
                    <a:pt x="474" y="35685"/>
                  </a:lnTo>
                  <a:lnTo>
                    <a:pt x="0" y="51248"/>
                  </a:lnTo>
                  <a:lnTo>
                    <a:pt x="7779" y="93577"/>
                  </a:lnTo>
                  <a:lnTo>
                    <a:pt x="21779" y="136972"/>
                  </a:lnTo>
                  <a:lnTo>
                    <a:pt x="37539" y="163118"/>
                  </a:lnTo>
                  <a:lnTo>
                    <a:pt x="47229" y="171054"/>
                  </a:lnTo>
                  <a:lnTo>
                    <a:pt x="60796" y="175242"/>
                  </a:lnTo>
                  <a:lnTo>
                    <a:pt x="74766" y="176111"/>
                  </a:lnTo>
                  <a:lnTo>
                    <a:pt x="115772" y="170128"/>
                  </a:lnTo>
                  <a:lnTo>
                    <a:pt x="120116" y="169973"/>
                  </a:lnTo>
                  <a:lnTo>
                    <a:pt x="124995" y="173839"/>
                  </a:lnTo>
                  <a:lnTo>
                    <a:pt x="135708" y="188718"/>
                  </a:lnTo>
                  <a:lnTo>
                    <a:pt x="143417" y="214666"/>
                  </a:lnTo>
                  <a:lnTo>
                    <a:pt x="140960" y="245947"/>
                  </a:lnTo>
                  <a:lnTo>
                    <a:pt x="131239" y="280791"/>
                  </a:lnTo>
                  <a:lnTo>
                    <a:pt x="121695" y="316471"/>
                  </a:lnTo>
                  <a:lnTo>
                    <a:pt x="103010" y="354214"/>
                  </a:lnTo>
                  <a:lnTo>
                    <a:pt x="84153" y="36611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6" name="SMARTInkShape-706"/>
          <p:cNvSpPr/>
          <p:nvPr>
            <p:custDataLst>
              <p:tags r:id="rId6"/>
            </p:custDataLst>
          </p:nvPr>
        </p:nvSpPr>
        <p:spPr>
          <a:xfrm>
            <a:off x="977120" y="5402460"/>
            <a:ext cx="58723" cy="151805"/>
          </a:xfrm>
          <a:custGeom>
            <a:avLst/>
            <a:gdLst/>
            <a:ahLst/>
            <a:cxnLst/>
            <a:rect l="0" t="0" r="0" b="0"/>
            <a:pathLst>
              <a:path w="58723" h="151805">
                <a:moveTo>
                  <a:pt x="5145" y="0"/>
                </a:moveTo>
                <a:lnTo>
                  <a:pt x="5145" y="0"/>
                </a:lnTo>
                <a:lnTo>
                  <a:pt x="405" y="14222"/>
                </a:lnTo>
                <a:lnTo>
                  <a:pt x="0" y="19402"/>
                </a:lnTo>
                <a:lnTo>
                  <a:pt x="12684" y="61680"/>
                </a:lnTo>
                <a:lnTo>
                  <a:pt x="27542" y="95416"/>
                </a:lnTo>
                <a:lnTo>
                  <a:pt x="32959" y="110869"/>
                </a:lnTo>
                <a:lnTo>
                  <a:pt x="58722" y="151804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3" name="SMARTInkShape-Group84"/>
          <p:cNvGrpSpPr/>
          <p:nvPr/>
        </p:nvGrpSpPr>
        <p:grpSpPr>
          <a:xfrm>
            <a:off x="2200424" y="759023"/>
            <a:ext cx="1358186" cy="794743"/>
            <a:chOff x="2200424" y="759023"/>
            <a:chExt cx="1358186" cy="794743"/>
          </a:xfrm>
        </p:grpSpPr>
        <p:sp>
          <p:nvSpPr>
            <p:cNvPr id="797" name="SMARTInkShape-707"/>
            <p:cNvSpPr/>
            <p:nvPr>
              <p:custDataLst>
                <p:tags r:id="rId95"/>
              </p:custDataLst>
            </p:nvPr>
          </p:nvSpPr>
          <p:spPr>
            <a:xfrm>
              <a:off x="2866427" y="1526997"/>
              <a:ext cx="678659" cy="26769"/>
            </a:xfrm>
            <a:custGeom>
              <a:avLst/>
              <a:gdLst/>
              <a:ahLst/>
              <a:cxnLst/>
              <a:rect l="0" t="0" r="0" b="0"/>
              <a:pathLst>
                <a:path w="678659" h="26769">
                  <a:moveTo>
                    <a:pt x="678658" y="8907"/>
                  </a:moveTo>
                  <a:lnTo>
                    <a:pt x="678658" y="8907"/>
                  </a:lnTo>
                  <a:lnTo>
                    <a:pt x="634839" y="8907"/>
                  </a:lnTo>
                  <a:lnTo>
                    <a:pt x="596441" y="8907"/>
                  </a:lnTo>
                  <a:lnTo>
                    <a:pt x="554049" y="2772"/>
                  </a:lnTo>
                  <a:lnTo>
                    <a:pt x="520139" y="807"/>
                  </a:lnTo>
                  <a:lnTo>
                    <a:pt x="484956" y="224"/>
                  </a:lnTo>
                  <a:lnTo>
                    <a:pt x="448402" y="52"/>
                  </a:lnTo>
                  <a:lnTo>
                    <a:pt x="407587" y="0"/>
                  </a:lnTo>
                  <a:lnTo>
                    <a:pt x="367931" y="978"/>
                  </a:lnTo>
                  <a:lnTo>
                    <a:pt x="336167" y="4722"/>
                  </a:lnTo>
                  <a:lnTo>
                    <a:pt x="304850" y="7048"/>
                  </a:lnTo>
                  <a:lnTo>
                    <a:pt x="274396" y="8081"/>
                  </a:lnTo>
                  <a:lnTo>
                    <a:pt x="244324" y="8539"/>
                  </a:lnTo>
                  <a:lnTo>
                    <a:pt x="211776" y="8745"/>
                  </a:lnTo>
                  <a:lnTo>
                    <a:pt x="178460" y="9827"/>
                  </a:lnTo>
                  <a:lnTo>
                    <a:pt x="147116" y="13616"/>
                  </a:lnTo>
                  <a:lnTo>
                    <a:pt x="116649" y="15962"/>
                  </a:lnTo>
                  <a:lnTo>
                    <a:pt x="83594" y="17996"/>
                  </a:lnTo>
                  <a:lnTo>
                    <a:pt x="0" y="2676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708"/>
            <p:cNvSpPr/>
            <p:nvPr>
              <p:custDataLst>
                <p:tags r:id="rId96"/>
              </p:custDataLst>
            </p:nvPr>
          </p:nvSpPr>
          <p:spPr>
            <a:xfrm>
              <a:off x="3412154" y="1178717"/>
              <a:ext cx="146456" cy="303610"/>
            </a:xfrm>
            <a:custGeom>
              <a:avLst/>
              <a:gdLst/>
              <a:ahLst/>
              <a:cxnLst/>
              <a:rect l="0" t="0" r="0" b="0"/>
              <a:pathLst>
                <a:path w="146456" h="303610">
                  <a:moveTo>
                    <a:pt x="97213" y="0"/>
                  </a:moveTo>
                  <a:lnTo>
                    <a:pt x="97213" y="0"/>
                  </a:lnTo>
                  <a:lnTo>
                    <a:pt x="92472" y="0"/>
                  </a:lnTo>
                  <a:lnTo>
                    <a:pt x="75302" y="9481"/>
                  </a:lnTo>
                  <a:lnTo>
                    <a:pt x="42589" y="44930"/>
                  </a:lnTo>
                  <a:lnTo>
                    <a:pt x="16316" y="88647"/>
                  </a:lnTo>
                  <a:lnTo>
                    <a:pt x="2408" y="115407"/>
                  </a:lnTo>
                  <a:lnTo>
                    <a:pt x="0" y="126908"/>
                  </a:lnTo>
                  <a:lnTo>
                    <a:pt x="1646" y="130248"/>
                  </a:lnTo>
                  <a:lnTo>
                    <a:pt x="8767" y="136600"/>
                  </a:lnTo>
                  <a:lnTo>
                    <a:pt x="14436" y="137701"/>
                  </a:lnTo>
                  <a:lnTo>
                    <a:pt x="58162" y="134635"/>
                  </a:lnTo>
                  <a:lnTo>
                    <a:pt x="101281" y="134038"/>
                  </a:lnTo>
                  <a:lnTo>
                    <a:pt x="120848" y="135970"/>
                  </a:lnTo>
                  <a:lnTo>
                    <a:pt x="136160" y="143445"/>
                  </a:lnTo>
                  <a:lnTo>
                    <a:pt x="141036" y="149209"/>
                  </a:lnTo>
                  <a:lnTo>
                    <a:pt x="146455" y="163550"/>
                  </a:lnTo>
                  <a:lnTo>
                    <a:pt x="146217" y="179846"/>
                  </a:lnTo>
                  <a:lnTo>
                    <a:pt x="137861" y="208399"/>
                  </a:lnTo>
                  <a:lnTo>
                    <a:pt x="117706" y="252047"/>
                  </a:lnTo>
                  <a:lnTo>
                    <a:pt x="79353" y="30360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709"/>
            <p:cNvSpPr/>
            <p:nvPr>
              <p:custDataLst>
                <p:tags r:id="rId97"/>
              </p:custDataLst>
            </p:nvPr>
          </p:nvSpPr>
          <p:spPr>
            <a:xfrm>
              <a:off x="3237607" y="1274304"/>
              <a:ext cx="93167" cy="162798"/>
            </a:xfrm>
            <a:custGeom>
              <a:avLst/>
              <a:gdLst/>
              <a:ahLst/>
              <a:cxnLst/>
              <a:rect l="0" t="0" r="0" b="0"/>
              <a:pathLst>
                <a:path w="93167" h="162798">
                  <a:moveTo>
                    <a:pt x="21728" y="56219"/>
                  </a:moveTo>
                  <a:lnTo>
                    <a:pt x="21728" y="56219"/>
                  </a:lnTo>
                  <a:lnTo>
                    <a:pt x="16988" y="60957"/>
                  </a:lnTo>
                  <a:lnTo>
                    <a:pt x="14661" y="65932"/>
                  </a:lnTo>
                  <a:lnTo>
                    <a:pt x="14039" y="68648"/>
                  </a:lnTo>
                  <a:lnTo>
                    <a:pt x="14618" y="70457"/>
                  </a:lnTo>
                  <a:lnTo>
                    <a:pt x="15995" y="71665"/>
                  </a:lnTo>
                  <a:lnTo>
                    <a:pt x="17907" y="72469"/>
                  </a:lnTo>
                  <a:lnTo>
                    <a:pt x="25322" y="70717"/>
                  </a:lnTo>
                  <a:lnTo>
                    <a:pt x="35230" y="65639"/>
                  </a:lnTo>
                  <a:lnTo>
                    <a:pt x="68502" y="34903"/>
                  </a:lnTo>
                  <a:lnTo>
                    <a:pt x="79133" y="18373"/>
                  </a:lnTo>
                  <a:lnTo>
                    <a:pt x="81967" y="10295"/>
                  </a:lnTo>
                  <a:lnTo>
                    <a:pt x="81731" y="6751"/>
                  </a:lnTo>
                  <a:lnTo>
                    <a:pt x="78823" y="168"/>
                  </a:lnTo>
                  <a:lnTo>
                    <a:pt x="75667" y="0"/>
                  </a:lnTo>
                  <a:lnTo>
                    <a:pt x="66868" y="5103"/>
                  </a:lnTo>
                  <a:lnTo>
                    <a:pt x="33415" y="43547"/>
                  </a:lnTo>
                  <a:lnTo>
                    <a:pt x="20451" y="66686"/>
                  </a:lnTo>
                  <a:lnTo>
                    <a:pt x="7180" y="107307"/>
                  </a:lnTo>
                  <a:lnTo>
                    <a:pt x="0" y="133862"/>
                  </a:lnTo>
                  <a:lnTo>
                    <a:pt x="1486" y="144637"/>
                  </a:lnTo>
                  <a:lnTo>
                    <a:pt x="7903" y="161020"/>
                  </a:lnTo>
                  <a:lnTo>
                    <a:pt x="13504" y="162797"/>
                  </a:lnTo>
                  <a:lnTo>
                    <a:pt x="30309" y="159479"/>
                  </a:lnTo>
                  <a:lnTo>
                    <a:pt x="93166" y="11872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710"/>
            <p:cNvSpPr/>
            <p:nvPr>
              <p:custDataLst>
                <p:tags r:id="rId98"/>
              </p:custDataLst>
            </p:nvPr>
          </p:nvSpPr>
          <p:spPr>
            <a:xfrm>
              <a:off x="3136546" y="1312663"/>
              <a:ext cx="60281" cy="95786"/>
            </a:xfrm>
            <a:custGeom>
              <a:avLst/>
              <a:gdLst/>
              <a:ahLst/>
              <a:cxnLst/>
              <a:rect l="0" t="0" r="0" b="0"/>
              <a:pathLst>
                <a:path w="60281" h="95786">
                  <a:moveTo>
                    <a:pt x="51352" y="0"/>
                  </a:moveTo>
                  <a:lnTo>
                    <a:pt x="51352" y="0"/>
                  </a:lnTo>
                  <a:lnTo>
                    <a:pt x="46612" y="0"/>
                  </a:lnTo>
                  <a:lnTo>
                    <a:pt x="34181" y="4741"/>
                  </a:lnTo>
                  <a:lnTo>
                    <a:pt x="17930" y="26650"/>
                  </a:lnTo>
                  <a:lnTo>
                    <a:pt x="2785" y="61488"/>
                  </a:lnTo>
                  <a:lnTo>
                    <a:pt x="0" y="75614"/>
                  </a:lnTo>
                  <a:lnTo>
                    <a:pt x="1408" y="85861"/>
                  </a:lnTo>
                  <a:lnTo>
                    <a:pt x="3173" y="89984"/>
                  </a:lnTo>
                  <a:lnTo>
                    <a:pt x="6335" y="92732"/>
                  </a:lnTo>
                  <a:lnTo>
                    <a:pt x="15137" y="95785"/>
                  </a:lnTo>
                  <a:lnTo>
                    <a:pt x="60280" y="8036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711"/>
            <p:cNvSpPr/>
            <p:nvPr>
              <p:custDataLst>
                <p:tags r:id="rId99"/>
              </p:custDataLst>
            </p:nvPr>
          </p:nvSpPr>
          <p:spPr>
            <a:xfrm>
              <a:off x="3027531" y="1312663"/>
              <a:ext cx="62141" cy="104485"/>
            </a:xfrm>
            <a:custGeom>
              <a:avLst/>
              <a:gdLst/>
              <a:ahLst/>
              <a:cxnLst/>
              <a:rect l="0" t="0" r="0" b="0"/>
              <a:pathLst>
                <a:path w="62141" h="104485">
                  <a:moveTo>
                    <a:pt x="8561" y="44649"/>
                  </a:moveTo>
                  <a:lnTo>
                    <a:pt x="8561" y="44649"/>
                  </a:lnTo>
                  <a:lnTo>
                    <a:pt x="1493" y="73789"/>
                  </a:lnTo>
                  <a:lnTo>
                    <a:pt x="0" y="98141"/>
                  </a:lnTo>
                  <a:lnTo>
                    <a:pt x="869" y="101145"/>
                  </a:lnTo>
                  <a:lnTo>
                    <a:pt x="2441" y="103149"/>
                  </a:lnTo>
                  <a:lnTo>
                    <a:pt x="4481" y="104484"/>
                  </a:lnTo>
                  <a:lnTo>
                    <a:pt x="6834" y="103392"/>
                  </a:lnTo>
                  <a:lnTo>
                    <a:pt x="12093" y="96883"/>
                  </a:lnTo>
                  <a:lnTo>
                    <a:pt x="29445" y="52677"/>
                  </a:lnTo>
                  <a:lnTo>
                    <a:pt x="41313" y="31940"/>
                  </a:lnTo>
                  <a:lnTo>
                    <a:pt x="62140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712"/>
            <p:cNvSpPr/>
            <p:nvPr>
              <p:custDataLst>
                <p:tags r:id="rId100"/>
              </p:custDataLst>
            </p:nvPr>
          </p:nvSpPr>
          <p:spPr>
            <a:xfrm>
              <a:off x="2946796" y="1330523"/>
              <a:ext cx="53580" cy="96618"/>
            </a:xfrm>
            <a:custGeom>
              <a:avLst/>
              <a:gdLst/>
              <a:ahLst/>
              <a:cxnLst/>
              <a:rect l="0" t="0" r="0" b="0"/>
              <a:pathLst>
                <a:path w="53580" h="96618">
                  <a:moveTo>
                    <a:pt x="0" y="80367"/>
                  </a:moveTo>
                  <a:lnTo>
                    <a:pt x="0" y="80367"/>
                  </a:lnTo>
                  <a:lnTo>
                    <a:pt x="0" y="92796"/>
                  </a:lnTo>
                  <a:lnTo>
                    <a:pt x="993" y="94606"/>
                  </a:lnTo>
                  <a:lnTo>
                    <a:pt x="2646" y="95813"/>
                  </a:lnTo>
                  <a:lnTo>
                    <a:pt x="4739" y="96617"/>
                  </a:lnTo>
                  <a:lnTo>
                    <a:pt x="7130" y="96162"/>
                  </a:lnTo>
                  <a:lnTo>
                    <a:pt x="12428" y="93009"/>
                  </a:lnTo>
                  <a:lnTo>
                    <a:pt x="37500" y="57076"/>
                  </a:lnTo>
                  <a:lnTo>
                    <a:pt x="53579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713"/>
            <p:cNvSpPr/>
            <p:nvPr>
              <p:custDataLst>
                <p:tags r:id="rId101"/>
              </p:custDataLst>
            </p:nvPr>
          </p:nvSpPr>
          <p:spPr>
            <a:xfrm>
              <a:off x="2839640" y="1327917"/>
              <a:ext cx="87810" cy="120416"/>
            </a:xfrm>
            <a:custGeom>
              <a:avLst/>
              <a:gdLst/>
              <a:ahLst/>
              <a:cxnLst/>
              <a:rect l="0" t="0" r="0" b="0"/>
              <a:pathLst>
                <a:path w="87810" h="120416">
                  <a:moveTo>
                    <a:pt x="26787" y="29395"/>
                  </a:moveTo>
                  <a:lnTo>
                    <a:pt x="26787" y="29395"/>
                  </a:lnTo>
                  <a:lnTo>
                    <a:pt x="14359" y="66681"/>
                  </a:lnTo>
                  <a:lnTo>
                    <a:pt x="9407" y="106399"/>
                  </a:lnTo>
                  <a:lnTo>
                    <a:pt x="11230" y="111490"/>
                  </a:lnTo>
                  <a:lnTo>
                    <a:pt x="18552" y="119789"/>
                  </a:lnTo>
                  <a:lnTo>
                    <a:pt x="23282" y="120415"/>
                  </a:lnTo>
                  <a:lnTo>
                    <a:pt x="33829" y="115820"/>
                  </a:lnTo>
                  <a:lnTo>
                    <a:pt x="50922" y="102076"/>
                  </a:lnTo>
                  <a:lnTo>
                    <a:pt x="57359" y="93778"/>
                  </a:lnTo>
                  <a:lnTo>
                    <a:pt x="79503" y="49974"/>
                  </a:lnTo>
                  <a:lnTo>
                    <a:pt x="87809" y="15457"/>
                  </a:lnTo>
                  <a:lnTo>
                    <a:pt x="86320" y="10180"/>
                  </a:lnTo>
                  <a:lnTo>
                    <a:pt x="79376" y="1674"/>
                  </a:lnTo>
                  <a:lnTo>
                    <a:pt x="73751" y="0"/>
                  </a:lnTo>
                  <a:lnTo>
                    <a:pt x="59567" y="786"/>
                  </a:lnTo>
                  <a:lnTo>
                    <a:pt x="39588" y="6805"/>
                  </a:lnTo>
                  <a:lnTo>
                    <a:pt x="0" y="3832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714"/>
            <p:cNvSpPr/>
            <p:nvPr>
              <p:custDataLst>
                <p:tags r:id="rId102"/>
              </p:custDataLst>
            </p:nvPr>
          </p:nvSpPr>
          <p:spPr>
            <a:xfrm>
              <a:off x="2716317" y="1321592"/>
              <a:ext cx="90151" cy="169666"/>
            </a:xfrm>
            <a:custGeom>
              <a:avLst/>
              <a:gdLst/>
              <a:ahLst/>
              <a:cxnLst/>
              <a:rect l="0" t="0" r="0" b="0"/>
              <a:pathLst>
                <a:path w="90151" h="169666">
                  <a:moveTo>
                    <a:pt x="51884" y="0"/>
                  </a:moveTo>
                  <a:lnTo>
                    <a:pt x="51884" y="0"/>
                  </a:lnTo>
                  <a:lnTo>
                    <a:pt x="42403" y="4740"/>
                  </a:lnTo>
                  <a:lnTo>
                    <a:pt x="27026" y="21911"/>
                  </a:lnTo>
                  <a:lnTo>
                    <a:pt x="19385" y="36369"/>
                  </a:lnTo>
                  <a:lnTo>
                    <a:pt x="2115" y="80744"/>
                  </a:lnTo>
                  <a:lnTo>
                    <a:pt x="0" y="85496"/>
                  </a:lnTo>
                  <a:lnTo>
                    <a:pt x="6997" y="82316"/>
                  </a:lnTo>
                  <a:lnTo>
                    <a:pt x="45581" y="62680"/>
                  </a:lnTo>
                  <a:lnTo>
                    <a:pt x="60989" y="58616"/>
                  </a:lnTo>
                  <a:lnTo>
                    <a:pt x="74451" y="60118"/>
                  </a:lnTo>
                  <a:lnTo>
                    <a:pt x="88448" y="66541"/>
                  </a:lnTo>
                  <a:lnTo>
                    <a:pt x="90150" y="71150"/>
                  </a:lnTo>
                  <a:lnTo>
                    <a:pt x="89398" y="84209"/>
                  </a:lnTo>
                  <a:lnTo>
                    <a:pt x="78655" y="108293"/>
                  </a:lnTo>
                  <a:lnTo>
                    <a:pt x="25097" y="16966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715"/>
            <p:cNvSpPr/>
            <p:nvPr>
              <p:custDataLst>
                <p:tags r:id="rId103"/>
              </p:custDataLst>
            </p:nvPr>
          </p:nvSpPr>
          <p:spPr>
            <a:xfrm>
              <a:off x="2573933" y="1297082"/>
              <a:ext cx="98683" cy="118928"/>
            </a:xfrm>
            <a:custGeom>
              <a:avLst/>
              <a:gdLst/>
              <a:ahLst/>
              <a:cxnLst/>
              <a:rect l="0" t="0" r="0" b="0"/>
              <a:pathLst>
                <a:path w="98683" h="118928">
                  <a:moveTo>
                    <a:pt x="24606" y="60230"/>
                  </a:moveTo>
                  <a:lnTo>
                    <a:pt x="24606" y="60230"/>
                  </a:lnTo>
                  <a:lnTo>
                    <a:pt x="19865" y="60230"/>
                  </a:lnTo>
                  <a:lnTo>
                    <a:pt x="19461" y="62213"/>
                  </a:lnTo>
                  <a:lnTo>
                    <a:pt x="21657" y="69711"/>
                  </a:lnTo>
                  <a:lnTo>
                    <a:pt x="23632" y="72503"/>
                  </a:lnTo>
                  <a:lnTo>
                    <a:pt x="28470" y="75607"/>
                  </a:lnTo>
                  <a:lnTo>
                    <a:pt x="41516" y="77354"/>
                  </a:lnTo>
                  <a:lnTo>
                    <a:pt x="52295" y="72471"/>
                  </a:lnTo>
                  <a:lnTo>
                    <a:pt x="75383" y="53166"/>
                  </a:lnTo>
                  <a:lnTo>
                    <a:pt x="98512" y="18459"/>
                  </a:lnTo>
                  <a:lnTo>
                    <a:pt x="98682" y="13531"/>
                  </a:lnTo>
                  <a:lnTo>
                    <a:pt x="96810" y="9252"/>
                  </a:lnTo>
                  <a:lnTo>
                    <a:pt x="90429" y="2846"/>
                  </a:lnTo>
                  <a:lnTo>
                    <a:pt x="84288" y="0"/>
                  </a:lnTo>
                  <a:lnTo>
                    <a:pt x="72960" y="4025"/>
                  </a:lnTo>
                  <a:lnTo>
                    <a:pt x="46171" y="22780"/>
                  </a:lnTo>
                  <a:lnTo>
                    <a:pt x="8869" y="65250"/>
                  </a:lnTo>
                  <a:lnTo>
                    <a:pt x="5183" y="69530"/>
                  </a:lnTo>
                  <a:lnTo>
                    <a:pt x="1090" y="82221"/>
                  </a:lnTo>
                  <a:lnTo>
                    <a:pt x="0" y="89775"/>
                  </a:lnTo>
                  <a:lnTo>
                    <a:pt x="4077" y="103457"/>
                  </a:lnTo>
                  <a:lnTo>
                    <a:pt x="7942" y="109884"/>
                  </a:lnTo>
                  <a:lnTo>
                    <a:pt x="12506" y="114168"/>
                  </a:lnTo>
                  <a:lnTo>
                    <a:pt x="22866" y="118927"/>
                  </a:lnTo>
                  <a:lnTo>
                    <a:pt x="69252" y="11380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716"/>
            <p:cNvSpPr/>
            <p:nvPr>
              <p:custDataLst>
                <p:tags r:id="rId104"/>
              </p:custDataLst>
            </p:nvPr>
          </p:nvSpPr>
          <p:spPr>
            <a:xfrm>
              <a:off x="2376145" y="1204649"/>
              <a:ext cx="159886" cy="233030"/>
            </a:xfrm>
            <a:custGeom>
              <a:avLst/>
              <a:gdLst/>
              <a:ahLst/>
              <a:cxnLst/>
              <a:rect l="0" t="0" r="0" b="0"/>
              <a:pathLst>
                <a:path w="159886" h="233030">
                  <a:moveTo>
                    <a:pt x="17011" y="63366"/>
                  </a:moveTo>
                  <a:lnTo>
                    <a:pt x="17011" y="63366"/>
                  </a:lnTo>
                  <a:lnTo>
                    <a:pt x="17011" y="105391"/>
                  </a:lnTo>
                  <a:lnTo>
                    <a:pt x="17011" y="145249"/>
                  </a:lnTo>
                  <a:lnTo>
                    <a:pt x="14365" y="170970"/>
                  </a:lnTo>
                  <a:lnTo>
                    <a:pt x="8448" y="212939"/>
                  </a:lnTo>
                  <a:lnTo>
                    <a:pt x="7332" y="215667"/>
                  </a:lnTo>
                  <a:lnTo>
                    <a:pt x="5597" y="216494"/>
                  </a:lnTo>
                  <a:lnTo>
                    <a:pt x="3450" y="216053"/>
                  </a:lnTo>
                  <a:lnTo>
                    <a:pt x="2017" y="213775"/>
                  </a:lnTo>
                  <a:lnTo>
                    <a:pt x="0" y="199102"/>
                  </a:lnTo>
                  <a:lnTo>
                    <a:pt x="1965" y="162241"/>
                  </a:lnTo>
                  <a:lnTo>
                    <a:pt x="14405" y="121180"/>
                  </a:lnTo>
                  <a:lnTo>
                    <a:pt x="24066" y="86009"/>
                  </a:lnTo>
                  <a:lnTo>
                    <a:pt x="44603" y="46450"/>
                  </a:lnTo>
                  <a:lnTo>
                    <a:pt x="77830" y="3172"/>
                  </a:lnTo>
                  <a:lnTo>
                    <a:pt x="83354" y="416"/>
                  </a:lnTo>
                  <a:lnTo>
                    <a:pt x="94782" y="0"/>
                  </a:lnTo>
                  <a:lnTo>
                    <a:pt x="99617" y="2271"/>
                  </a:lnTo>
                  <a:lnTo>
                    <a:pt x="107634" y="10084"/>
                  </a:lnTo>
                  <a:lnTo>
                    <a:pt x="109175" y="15937"/>
                  </a:lnTo>
                  <a:lnTo>
                    <a:pt x="105698" y="57769"/>
                  </a:lnTo>
                  <a:lnTo>
                    <a:pt x="91109" y="102169"/>
                  </a:lnTo>
                  <a:lnTo>
                    <a:pt x="73538" y="145805"/>
                  </a:lnTo>
                  <a:lnTo>
                    <a:pt x="65619" y="164299"/>
                  </a:lnTo>
                  <a:lnTo>
                    <a:pt x="63420" y="176356"/>
                  </a:lnTo>
                  <a:lnTo>
                    <a:pt x="63825" y="179373"/>
                  </a:lnTo>
                  <a:lnTo>
                    <a:pt x="65085" y="180391"/>
                  </a:lnTo>
                  <a:lnTo>
                    <a:pt x="66920" y="180077"/>
                  </a:lnTo>
                  <a:lnTo>
                    <a:pt x="99863" y="159390"/>
                  </a:lnTo>
                  <a:lnTo>
                    <a:pt x="120163" y="154656"/>
                  </a:lnTo>
                  <a:lnTo>
                    <a:pt x="126458" y="155975"/>
                  </a:lnTo>
                  <a:lnTo>
                    <a:pt x="138746" y="162734"/>
                  </a:lnTo>
                  <a:lnTo>
                    <a:pt x="152078" y="177694"/>
                  </a:lnTo>
                  <a:lnTo>
                    <a:pt x="159885" y="23302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717"/>
            <p:cNvSpPr/>
            <p:nvPr>
              <p:custDataLst>
                <p:tags r:id="rId105"/>
              </p:custDataLst>
            </p:nvPr>
          </p:nvSpPr>
          <p:spPr>
            <a:xfrm>
              <a:off x="2982515" y="767952"/>
              <a:ext cx="187525" cy="517924"/>
            </a:xfrm>
            <a:custGeom>
              <a:avLst/>
              <a:gdLst/>
              <a:ahLst/>
              <a:cxnLst/>
              <a:rect l="0" t="0" r="0" b="0"/>
              <a:pathLst>
                <a:path w="187525" h="517924">
                  <a:moveTo>
                    <a:pt x="187524" y="0"/>
                  </a:moveTo>
                  <a:lnTo>
                    <a:pt x="187524" y="0"/>
                  </a:lnTo>
                  <a:lnTo>
                    <a:pt x="174258" y="22379"/>
                  </a:lnTo>
                  <a:lnTo>
                    <a:pt x="161053" y="63988"/>
                  </a:lnTo>
                  <a:lnTo>
                    <a:pt x="148889" y="105684"/>
                  </a:lnTo>
                  <a:lnTo>
                    <a:pt x="136932" y="148721"/>
                  </a:lnTo>
                  <a:lnTo>
                    <a:pt x="125017" y="186915"/>
                  </a:lnTo>
                  <a:lnTo>
                    <a:pt x="108369" y="227862"/>
                  </a:lnTo>
                  <a:lnTo>
                    <a:pt x="93101" y="268030"/>
                  </a:lnTo>
                  <a:lnTo>
                    <a:pt x="77885" y="310509"/>
                  </a:lnTo>
                  <a:lnTo>
                    <a:pt x="60805" y="352598"/>
                  </a:lnTo>
                  <a:lnTo>
                    <a:pt x="41739" y="391999"/>
                  </a:lnTo>
                  <a:lnTo>
                    <a:pt x="27391" y="428446"/>
                  </a:lnTo>
                  <a:lnTo>
                    <a:pt x="11985" y="469097"/>
                  </a:lnTo>
                  <a:lnTo>
                    <a:pt x="0" y="517923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718"/>
            <p:cNvSpPr/>
            <p:nvPr>
              <p:custDataLst>
                <p:tags r:id="rId106"/>
              </p:custDataLst>
            </p:nvPr>
          </p:nvSpPr>
          <p:spPr>
            <a:xfrm>
              <a:off x="2742924" y="937616"/>
              <a:ext cx="337818" cy="187525"/>
            </a:xfrm>
            <a:custGeom>
              <a:avLst/>
              <a:gdLst/>
              <a:ahLst/>
              <a:cxnLst/>
              <a:rect l="0" t="0" r="0" b="0"/>
              <a:pathLst>
                <a:path w="337818" h="187525">
                  <a:moveTo>
                    <a:pt x="52067" y="0"/>
                  </a:moveTo>
                  <a:lnTo>
                    <a:pt x="52067" y="0"/>
                  </a:lnTo>
                  <a:lnTo>
                    <a:pt x="27742" y="39557"/>
                  </a:lnTo>
                  <a:lnTo>
                    <a:pt x="14323" y="62652"/>
                  </a:lnTo>
                  <a:lnTo>
                    <a:pt x="3588" y="104357"/>
                  </a:lnTo>
                  <a:lnTo>
                    <a:pt x="0" y="123635"/>
                  </a:lnTo>
                  <a:lnTo>
                    <a:pt x="489" y="127072"/>
                  </a:lnTo>
                  <a:lnTo>
                    <a:pt x="1805" y="129364"/>
                  </a:lnTo>
                  <a:lnTo>
                    <a:pt x="3676" y="130890"/>
                  </a:lnTo>
                  <a:lnTo>
                    <a:pt x="6907" y="130917"/>
                  </a:lnTo>
                  <a:lnTo>
                    <a:pt x="15789" y="128300"/>
                  </a:lnTo>
                  <a:lnTo>
                    <a:pt x="31949" y="111768"/>
                  </a:lnTo>
                  <a:lnTo>
                    <a:pt x="61092" y="73515"/>
                  </a:lnTo>
                  <a:lnTo>
                    <a:pt x="83644" y="50067"/>
                  </a:lnTo>
                  <a:lnTo>
                    <a:pt x="90246" y="47057"/>
                  </a:lnTo>
                  <a:lnTo>
                    <a:pt x="92402" y="50223"/>
                  </a:lnTo>
                  <a:lnTo>
                    <a:pt x="97328" y="92449"/>
                  </a:lnTo>
                  <a:lnTo>
                    <a:pt x="106383" y="136326"/>
                  </a:lnTo>
                  <a:lnTo>
                    <a:pt x="108122" y="138509"/>
                  </a:lnTo>
                  <a:lnTo>
                    <a:pt x="110273" y="139965"/>
                  </a:lnTo>
                  <a:lnTo>
                    <a:pt x="112697" y="139943"/>
                  </a:lnTo>
                  <a:lnTo>
                    <a:pt x="118040" y="137273"/>
                  </a:lnTo>
                  <a:lnTo>
                    <a:pt x="135690" y="120345"/>
                  </a:lnTo>
                  <a:lnTo>
                    <a:pt x="146519" y="101694"/>
                  </a:lnTo>
                  <a:lnTo>
                    <a:pt x="164115" y="59342"/>
                  </a:lnTo>
                  <a:lnTo>
                    <a:pt x="166358" y="51841"/>
                  </a:lnTo>
                  <a:lnTo>
                    <a:pt x="167947" y="50435"/>
                  </a:lnTo>
                  <a:lnTo>
                    <a:pt x="170002" y="50491"/>
                  </a:lnTo>
                  <a:lnTo>
                    <a:pt x="172362" y="51520"/>
                  </a:lnTo>
                  <a:lnTo>
                    <a:pt x="174983" y="60600"/>
                  </a:lnTo>
                  <a:lnTo>
                    <a:pt x="176898" y="105128"/>
                  </a:lnTo>
                  <a:lnTo>
                    <a:pt x="177993" y="118161"/>
                  </a:lnTo>
                  <a:lnTo>
                    <a:pt x="184760" y="139229"/>
                  </a:lnTo>
                  <a:lnTo>
                    <a:pt x="187163" y="139451"/>
                  </a:lnTo>
                  <a:lnTo>
                    <a:pt x="195123" y="137055"/>
                  </a:lnTo>
                  <a:lnTo>
                    <a:pt x="202629" y="130035"/>
                  </a:lnTo>
                  <a:lnTo>
                    <a:pt x="231334" y="85525"/>
                  </a:lnTo>
                  <a:lnTo>
                    <a:pt x="254379" y="44519"/>
                  </a:lnTo>
                  <a:lnTo>
                    <a:pt x="269218" y="32483"/>
                  </a:lnTo>
                  <a:lnTo>
                    <a:pt x="276900" y="29321"/>
                  </a:lnTo>
                  <a:lnTo>
                    <a:pt x="280338" y="31454"/>
                  </a:lnTo>
                  <a:lnTo>
                    <a:pt x="286805" y="41761"/>
                  </a:lnTo>
                  <a:lnTo>
                    <a:pt x="294977" y="83807"/>
                  </a:lnTo>
                  <a:lnTo>
                    <a:pt x="301159" y="127085"/>
                  </a:lnTo>
                  <a:lnTo>
                    <a:pt x="301682" y="143795"/>
                  </a:lnTo>
                  <a:lnTo>
                    <a:pt x="337817" y="18752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719"/>
            <p:cNvSpPr/>
            <p:nvPr>
              <p:custDataLst>
                <p:tags r:id="rId107"/>
              </p:custDataLst>
            </p:nvPr>
          </p:nvSpPr>
          <p:spPr>
            <a:xfrm>
              <a:off x="2491749" y="967707"/>
              <a:ext cx="196087" cy="139573"/>
            </a:xfrm>
            <a:custGeom>
              <a:avLst/>
              <a:gdLst/>
              <a:ahLst/>
              <a:cxnLst/>
              <a:rect l="0" t="0" r="0" b="0"/>
              <a:pathLst>
                <a:path w="196087" h="139573">
                  <a:moveTo>
                    <a:pt x="8561" y="5626"/>
                  </a:moveTo>
                  <a:lnTo>
                    <a:pt x="8561" y="5626"/>
                  </a:lnTo>
                  <a:lnTo>
                    <a:pt x="1493" y="41836"/>
                  </a:lnTo>
                  <a:lnTo>
                    <a:pt x="0" y="81901"/>
                  </a:lnTo>
                  <a:lnTo>
                    <a:pt x="2442" y="96744"/>
                  </a:lnTo>
                  <a:lnTo>
                    <a:pt x="4481" y="102090"/>
                  </a:lnTo>
                  <a:lnTo>
                    <a:pt x="6833" y="104663"/>
                  </a:lnTo>
                  <a:lnTo>
                    <a:pt x="9395" y="105386"/>
                  </a:lnTo>
                  <a:lnTo>
                    <a:pt x="12095" y="104875"/>
                  </a:lnTo>
                  <a:lnTo>
                    <a:pt x="25372" y="89936"/>
                  </a:lnTo>
                  <a:lnTo>
                    <a:pt x="43752" y="49618"/>
                  </a:lnTo>
                  <a:lnTo>
                    <a:pt x="57398" y="7847"/>
                  </a:lnTo>
                  <a:lnTo>
                    <a:pt x="59971" y="4132"/>
                  </a:lnTo>
                  <a:lnTo>
                    <a:pt x="65474" y="0"/>
                  </a:lnTo>
                  <a:lnTo>
                    <a:pt x="67339" y="885"/>
                  </a:lnTo>
                  <a:lnTo>
                    <a:pt x="68583" y="3459"/>
                  </a:lnTo>
                  <a:lnTo>
                    <a:pt x="70744" y="47750"/>
                  </a:lnTo>
                  <a:lnTo>
                    <a:pt x="71005" y="92368"/>
                  </a:lnTo>
                  <a:lnTo>
                    <a:pt x="72034" y="109662"/>
                  </a:lnTo>
                  <a:lnTo>
                    <a:pt x="75798" y="120656"/>
                  </a:lnTo>
                  <a:lnTo>
                    <a:pt x="78191" y="123987"/>
                  </a:lnTo>
                  <a:lnTo>
                    <a:pt x="83494" y="127683"/>
                  </a:lnTo>
                  <a:lnTo>
                    <a:pt x="86300" y="126685"/>
                  </a:lnTo>
                  <a:lnTo>
                    <a:pt x="92061" y="120285"/>
                  </a:lnTo>
                  <a:lnTo>
                    <a:pt x="116522" y="77563"/>
                  </a:lnTo>
                  <a:lnTo>
                    <a:pt x="141795" y="33244"/>
                  </a:lnTo>
                  <a:lnTo>
                    <a:pt x="157297" y="4744"/>
                  </a:lnTo>
                  <a:lnTo>
                    <a:pt x="163302" y="275"/>
                  </a:lnTo>
                  <a:lnTo>
                    <a:pt x="165301" y="1067"/>
                  </a:lnTo>
                  <a:lnTo>
                    <a:pt x="166632" y="3580"/>
                  </a:lnTo>
                  <a:lnTo>
                    <a:pt x="168947" y="41627"/>
                  </a:lnTo>
                  <a:lnTo>
                    <a:pt x="169249" y="84109"/>
                  </a:lnTo>
                  <a:lnTo>
                    <a:pt x="170278" y="117335"/>
                  </a:lnTo>
                  <a:lnTo>
                    <a:pt x="171936" y="121772"/>
                  </a:lnTo>
                  <a:lnTo>
                    <a:pt x="174034" y="124730"/>
                  </a:lnTo>
                  <a:lnTo>
                    <a:pt x="196086" y="13957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720"/>
            <p:cNvSpPr/>
            <p:nvPr>
              <p:custDataLst>
                <p:tags r:id="rId108"/>
              </p:custDataLst>
            </p:nvPr>
          </p:nvSpPr>
          <p:spPr>
            <a:xfrm>
              <a:off x="2200424" y="929317"/>
              <a:ext cx="282028" cy="183262"/>
            </a:xfrm>
            <a:custGeom>
              <a:avLst/>
              <a:gdLst/>
              <a:ahLst/>
              <a:cxnLst/>
              <a:rect l="0" t="0" r="0" b="0"/>
              <a:pathLst>
                <a:path w="282028" h="183262">
                  <a:moveTo>
                    <a:pt x="23067" y="52948"/>
                  </a:moveTo>
                  <a:lnTo>
                    <a:pt x="23067" y="52948"/>
                  </a:lnTo>
                  <a:lnTo>
                    <a:pt x="8845" y="57689"/>
                  </a:lnTo>
                  <a:lnTo>
                    <a:pt x="4655" y="58092"/>
                  </a:lnTo>
                  <a:lnTo>
                    <a:pt x="1864" y="57368"/>
                  </a:lnTo>
                  <a:lnTo>
                    <a:pt x="0" y="55896"/>
                  </a:lnTo>
                  <a:lnTo>
                    <a:pt x="743" y="53921"/>
                  </a:lnTo>
                  <a:lnTo>
                    <a:pt x="6862" y="49081"/>
                  </a:lnTo>
                  <a:lnTo>
                    <a:pt x="46741" y="34972"/>
                  </a:lnTo>
                  <a:lnTo>
                    <a:pt x="82533" y="18419"/>
                  </a:lnTo>
                  <a:lnTo>
                    <a:pt x="127176" y="2564"/>
                  </a:lnTo>
                  <a:lnTo>
                    <a:pt x="153435" y="0"/>
                  </a:lnTo>
                  <a:lnTo>
                    <a:pt x="165674" y="4940"/>
                  </a:lnTo>
                  <a:lnTo>
                    <a:pt x="171718" y="9038"/>
                  </a:lnTo>
                  <a:lnTo>
                    <a:pt x="181075" y="21526"/>
                  </a:lnTo>
                  <a:lnTo>
                    <a:pt x="184961" y="29024"/>
                  </a:lnTo>
                  <a:lnTo>
                    <a:pt x="190430" y="68016"/>
                  </a:lnTo>
                  <a:lnTo>
                    <a:pt x="187307" y="107794"/>
                  </a:lnTo>
                  <a:lnTo>
                    <a:pt x="177195" y="149381"/>
                  </a:lnTo>
                  <a:lnTo>
                    <a:pt x="176896" y="162284"/>
                  </a:lnTo>
                  <a:lnTo>
                    <a:pt x="180071" y="174631"/>
                  </a:lnTo>
                  <a:lnTo>
                    <a:pt x="182305" y="178720"/>
                  </a:lnTo>
                  <a:lnTo>
                    <a:pt x="184788" y="181443"/>
                  </a:lnTo>
                  <a:lnTo>
                    <a:pt x="187437" y="183261"/>
                  </a:lnTo>
                  <a:lnTo>
                    <a:pt x="191186" y="182487"/>
                  </a:lnTo>
                  <a:lnTo>
                    <a:pt x="212382" y="166457"/>
                  </a:lnTo>
                  <a:lnTo>
                    <a:pt x="238007" y="129152"/>
                  </a:lnTo>
                  <a:lnTo>
                    <a:pt x="256576" y="89608"/>
                  </a:lnTo>
                  <a:lnTo>
                    <a:pt x="282027" y="2615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721"/>
            <p:cNvSpPr/>
            <p:nvPr>
              <p:custDataLst>
                <p:tags r:id="rId109"/>
              </p:custDataLst>
            </p:nvPr>
          </p:nvSpPr>
          <p:spPr>
            <a:xfrm>
              <a:off x="2330648" y="759023"/>
              <a:ext cx="44647" cy="375048"/>
            </a:xfrm>
            <a:custGeom>
              <a:avLst/>
              <a:gdLst/>
              <a:ahLst/>
              <a:cxnLst/>
              <a:rect l="0" t="0" r="0" b="0"/>
              <a:pathLst>
                <a:path w="44647" h="375048">
                  <a:moveTo>
                    <a:pt x="44646" y="0"/>
                  </a:moveTo>
                  <a:lnTo>
                    <a:pt x="44646" y="0"/>
                  </a:lnTo>
                  <a:lnTo>
                    <a:pt x="39908" y="4740"/>
                  </a:lnTo>
                  <a:lnTo>
                    <a:pt x="36960" y="21910"/>
                  </a:lnTo>
                  <a:lnTo>
                    <a:pt x="34970" y="60513"/>
                  </a:lnTo>
                  <a:lnTo>
                    <a:pt x="28662" y="92675"/>
                  </a:lnTo>
                  <a:lnTo>
                    <a:pt x="23322" y="125856"/>
                  </a:lnTo>
                  <a:lnTo>
                    <a:pt x="20286" y="163754"/>
                  </a:lnTo>
                  <a:lnTo>
                    <a:pt x="17946" y="199779"/>
                  </a:lnTo>
                  <a:lnTo>
                    <a:pt x="12040" y="239772"/>
                  </a:lnTo>
                  <a:lnTo>
                    <a:pt x="10312" y="271267"/>
                  </a:lnTo>
                  <a:lnTo>
                    <a:pt x="9339" y="312988"/>
                  </a:lnTo>
                  <a:lnTo>
                    <a:pt x="8017" y="342246"/>
                  </a:lnTo>
                  <a:lnTo>
                    <a:pt x="0" y="37504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722"/>
            <p:cNvSpPr/>
            <p:nvPr>
              <p:custDataLst>
                <p:tags r:id="rId110"/>
              </p:custDataLst>
            </p:nvPr>
          </p:nvSpPr>
          <p:spPr>
            <a:xfrm>
              <a:off x="2241513" y="821529"/>
              <a:ext cx="17696" cy="287719"/>
            </a:xfrm>
            <a:custGeom>
              <a:avLst/>
              <a:gdLst/>
              <a:ahLst/>
              <a:cxnLst/>
              <a:rect l="0" t="0" r="0" b="0"/>
              <a:pathLst>
                <a:path w="17696" h="287719">
                  <a:moveTo>
                    <a:pt x="8768" y="0"/>
                  </a:moveTo>
                  <a:lnTo>
                    <a:pt x="8768" y="0"/>
                  </a:lnTo>
                  <a:lnTo>
                    <a:pt x="1078" y="32548"/>
                  </a:lnTo>
                  <a:lnTo>
                    <a:pt x="0" y="76618"/>
                  </a:lnTo>
                  <a:lnTo>
                    <a:pt x="4609" y="117662"/>
                  </a:lnTo>
                  <a:lnTo>
                    <a:pt x="7534" y="159108"/>
                  </a:lnTo>
                  <a:lnTo>
                    <a:pt x="8524" y="199146"/>
                  </a:lnTo>
                  <a:lnTo>
                    <a:pt x="8719" y="241157"/>
                  </a:lnTo>
                  <a:lnTo>
                    <a:pt x="8763" y="285725"/>
                  </a:lnTo>
                  <a:lnTo>
                    <a:pt x="9756" y="287718"/>
                  </a:lnTo>
                  <a:lnTo>
                    <a:pt x="17695" y="27682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2" name="SMARTInkShape-Group85"/>
          <p:cNvGrpSpPr/>
          <p:nvPr/>
        </p:nvGrpSpPr>
        <p:grpSpPr>
          <a:xfrm>
            <a:off x="3903988" y="869372"/>
            <a:ext cx="1337738" cy="401633"/>
            <a:chOff x="3903988" y="869372"/>
            <a:chExt cx="1337738" cy="401633"/>
          </a:xfrm>
        </p:grpSpPr>
        <p:sp>
          <p:nvSpPr>
            <p:cNvPr id="814" name="SMARTInkShape-723"/>
            <p:cNvSpPr/>
            <p:nvPr>
              <p:custDataLst>
                <p:tags r:id="rId87"/>
              </p:custDataLst>
            </p:nvPr>
          </p:nvSpPr>
          <p:spPr>
            <a:xfrm>
              <a:off x="4693210" y="869372"/>
              <a:ext cx="548516" cy="356983"/>
            </a:xfrm>
            <a:custGeom>
              <a:avLst/>
              <a:gdLst/>
              <a:ahLst/>
              <a:cxnLst/>
              <a:rect l="0" t="0" r="0" b="0"/>
              <a:pathLst>
                <a:path w="548516" h="356983">
                  <a:moveTo>
                    <a:pt x="119891" y="246836"/>
                  </a:moveTo>
                  <a:lnTo>
                    <a:pt x="119891" y="246836"/>
                  </a:lnTo>
                  <a:lnTo>
                    <a:pt x="119891" y="242098"/>
                  </a:lnTo>
                  <a:lnTo>
                    <a:pt x="118897" y="240702"/>
                  </a:lnTo>
                  <a:lnTo>
                    <a:pt x="117244" y="239769"/>
                  </a:lnTo>
                  <a:lnTo>
                    <a:pt x="107531" y="238459"/>
                  </a:lnTo>
                  <a:lnTo>
                    <a:pt x="91211" y="238016"/>
                  </a:lnTo>
                  <a:lnTo>
                    <a:pt x="82007" y="243249"/>
                  </a:lnTo>
                  <a:lnTo>
                    <a:pt x="37455" y="284749"/>
                  </a:lnTo>
                  <a:lnTo>
                    <a:pt x="14458" y="312379"/>
                  </a:lnTo>
                  <a:lnTo>
                    <a:pt x="0" y="343072"/>
                  </a:lnTo>
                  <a:lnTo>
                    <a:pt x="274" y="347706"/>
                  </a:lnTo>
                  <a:lnTo>
                    <a:pt x="2444" y="351786"/>
                  </a:lnTo>
                  <a:lnTo>
                    <a:pt x="5874" y="355498"/>
                  </a:lnTo>
                  <a:lnTo>
                    <a:pt x="9154" y="356982"/>
                  </a:lnTo>
                  <a:lnTo>
                    <a:pt x="12331" y="356979"/>
                  </a:lnTo>
                  <a:lnTo>
                    <a:pt x="15442" y="355984"/>
                  </a:lnTo>
                  <a:lnTo>
                    <a:pt x="57605" y="317887"/>
                  </a:lnTo>
                  <a:lnTo>
                    <a:pt x="95922" y="273593"/>
                  </a:lnTo>
                  <a:lnTo>
                    <a:pt x="130433" y="236404"/>
                  </a:lnTo>
                  <a:lnTo>
                    <a:pt x="132872" y="234922"/>
                  </a:lnTo>
                  <a:lnTo>
                    <a:pt x="134498" y="234925"/>
                  </a:lnTo>
                  <a:lnTo>
                    <a:pt x="135582" y="235920"/>
                  </a:lnTo>
                  <a:lnTo>
                    <a:pt x="136787" y="239669"/>
                  </a:lnTo>
                  <a:lnTo>
                    <a:pt x="137693" y="278964"/>
                  </a:lnTo>
                  <a:lnTo>
                    <a:pt x="138731" y="309407"/>
                  </a:lnTo>
                  <a:lnTo>
                    <a:pt x="142485" y="322934"/>
                  </a:lnTo>
                  <a:lnTo>
                    <a:pt x="150107" y="332914"/>
                  </a:lnTo>
                  <a:lnTo>
                    <a:pt x="160110" y="339663"/>
                  </a:lnTo>
                  <a:lnTo>
                    <a:pt x="171169" y="342663"/>
                  </a:lnTo>
                  <a:lnTo>
                    <a:pt x="198034" y="334873"/>
                  </a:lnTo>
                  <a:lnTo>
                    <a:pt x="232255" y="311434"/>
                  </a:lnTo>
                  <a:lnTo>
                    <a:pt x="273882" y="270384"/>
                  </a:lnTo>
                  <a:lnTo>
                    <a:pt x="305332" y="226318"/>
                  </a:lnTo>
                  <a:lnTo>
                    <a:pt x="318373" y="204046"/>
                  </a:lnTo>
                  <a:lnTo>
                    <a:pt x="332158" y="182235"/>
                  </a:lnTo>
                  <a:lnTo>
                    <a:pt x="349810" y="143559"/>
                  </a:lnTo>
                  <a:lnTo>
                    <a:pt x="364073" y="108640"/>
                  </a:lnTo>
                  <a:lnTo>
                    <a:pt x="378285" y="69167"/>
                  </a:lnTo>
                  <a:lnTo>
                    <a:pt x="384966" y="39083"/>
                  </a:lnTo>
                  <a:lnTo>
                    <a:pt x="385538" y="19565"/>
                  </a:lnTo>
                  <a:lnTo>
                    <a:pt x="382484" y="7582"/>
                  </a:lnTo>
                  <a:lnTo>
                    <a:pt x="378297" y="3990"/>
                  </a:lnTo>
                  <a:lnTo>
                    <a:pt x="365707" y="0"/>
                  </a:lnTo>
                  <a:lnTo>
                    <a:pt x="359175" y="920"/>
                  </a:lnTo>
                  <a:lnTo>
                    <a:pt x="346625" y="7233"/>
                  </a:lnTo>
                  <a:lnTo>
                    <a:pt x="321407" y="29439"/>
                  </a:lnTo>
                  <a:lnTo>
                    <a:pt x="291438" y="72633"/>
                  </a:lnTo>
                  <a:lnTo>
                    <a:pt x="270855" y="114419"/>
                  </a:lnTo>
                  <a:lnTo>
                    <a:pt x="254117" y="155095"/>
                  </a:lnTo>
                  <a:lnTo>
                    <a:pt x="248999" y="171338"/>
                  </a:lnTo>
                  <a:lnTo>
                    <a:pt x="247112" y="205396"/>
                  </a:lnTo>
                  <a:lnTo>
                    <a:pt x="254860" y="241481"/>
                  </a:lnTo>
                  <a:lnTo>
                    <a:pt x="261237" y="261324"/>
                  </a:lnTo>
                  <a:lnTo>
                    <a:pt x="270685" y="276759"/>
                  </a:lnTo>
                  <a:lnTo>
                    <a:pt x="296642" y="296604"/>
                  </a:lnTo>
                  <a:lnTo>
                    <a:pt x="334209" y="310311"/>
                  </a:lnTo>
                  <a:lnTo>
                    <a:pt x="367278" y="320656"/>
                  </a:lnTo>
                  <a:lnTo>
                    <a:pt x="410149" y="325263"/>
                  </a:lnTo>
                  <a:lnTo>
                    <a:pt x="443364" y="326342"/>
                  </a:lnTo>
                  <a:lnTo>
                    <a:pt x="477968" y="326822"/>
                  </a:lnTo>
                  <a:lnTo>
                    <a:pt x="548515" y="32720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724"/>
            <p:cNvSpPr/>
            <p:nvPr>
              <p:custDataLst>
                <p:tags r:id="rId88"/>
              </p:custDataLst>
            </p:nvPr>
          </p:nvSpPr>
          <p:spPr>
            <a:xfrm>
              <a:off x="4575785" y="1062632"/>
              <a:ext cx="192669" cy="53577"/>
            </a:xfrm>
            <a:custGeom>
              <a:avLst/>
              <a:gdLst/>
              <a:ahLst/>
              <a:cxnLst/>
              <a:rect l="0" t="0" r="0" b="0"/>
              <a:pathLst>
                <a:path w="192669" h="53577">
                  <a:moveTo>
                    <a:pt x="5143" y="53576"/>
                  </a:moveTo>
                  <a:lnTo>
                    <a:pt x="5143" y="53576"/>
                  </a:lnTo>
                  <a:lnTo>
                    <a:pt x="403" y="53576"/>
                  </a:lnTo>
                  <a:lnTo>
                    <a:pt x="0" y="52585"/>
                  </a:lnTo>
                  <a:lnTo>
                    <a:pt x="2196" y="48838"/>
                  </a:lnTo>
                  <a:lnTo>
                    <a:pt x="13751" y="41150"/>
                  </a:lnTo>
                  <a:lnTo>
                    <a:pt x="55347" y="29365"/>
                  </a:lnTo>
                  <a:lnTo>
                    <a:pt x="96089" y="22556"/>
                  </a:lnTo>
                  <a:lnTo>
                    <a:pt x="132743" y="14510"/>
                  </a:lnTo>
                  <a:lnTo>
                    <a:pt x="192668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725"/>
            <p:cNvSpPr/>
            <p:nvPr>
              <p:custDataLst>
                <p:tags r:id="rId89"/>
              </p:custDataLst>
            </p:nvPr>
          </p:nvSpPr>
          <p:spPr>
            <a:xfrm>
              <a:off x="4660622" y="919757"/>
              <a:ext cx="23274" cy="294681"/>
            </a:xfrm>
            <a:custGeom>
              <a:avLst/>
              <a:gdLst/>
              <a:ahLst/>
              <a:cxnLst/>
              <a:rect l="0" t="0" r="0" b="0"/>
              <a:pathLst>
                <a:path w="23274" h="294681">
                  <a:moveTo>
                    <a:pt x="18533" y="0"/>
                  </a:moveTo>
                  <a:lnTo>
                    <a:pt x="18533" y="0"/>
                  </a:lnTo>
                  <a:lnTo>
                    <a:pt x="23273" y="9481"/>
                  </a:lnTo>
                  <a:lnTo>
                    <a:pt x="22956" y="22073"/>
                  </a:lnTo>
                  <a:lnTo>
                    <a:pt x="19407" y="59150"/>
                  </a:lnTo>
                  <a:lnTo>
                    <a:pt x="16003" y="102293"/>
                  </a:lnTo>
                  <a:lnTo>
                    <a:pt x="8853" y="137795"/>
                  </a:lnTo>
                  <a:lnTo>
                    <a:pt x="2289" y="180015"/>
                  </a:lnTo>
                  <a:lnTo>
                    <a:pt x="0" y="221723"/>
                  </a:lnTo>
                  <a:lnTo>
                    <a:pt x="674" y="29468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726"/>
            <p:cNvSpPr/>
            <p:nvPr>
              <p:custDataLst>
                <p:tags r:id="rId90"/>
              </p:custDataLst>
            </p:nvPr>
          </p:nvSpPr>
          <p:spPr>
            <a:xfrm>
              <a:off x="4563069" y="955475"/>
              <a:ext cx="8932" cy="8930"/>
            </a:xfrm>
            <a:custGeom>
              <a:avLst/>
              <a:gdLst/>
              <a:ahLst/>
              <a:cxnLst/>
              <a:rect l="0" t="0" r="0" b="0"/>
              <a:pathLst>
                <a:path w="8932" h="8930">
                  <a:moveTo>
                    <a:pt x="8931" y="0"/>
                  </a:moveTo>
                  <a:lnTo>
                    <a:pt x="8931" y="0"/>
                  </a:lnTo>
                  <a:lnTo>
                    <a:pt x="4189" y="0"/>
                  </a:lnTo>
                  <a:lnTo>
                    <a:pt x="2794" y="992"/>
                  </a:lnTo>
                  <a:lnTo>
                    <a:pt x="0" y="892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727"/>
            <p:cNvSpPr/>
            <p:nvPr>
              <p:custDataLst>
                <p:tags r:id="rId91"/>
              </p:custDataLst>
            </p:nvPr>
          </p:nvSpPr>
          <p:spPr>
            <a:xfrm>
              <a:off x="4491632" y="1098350"/>
              <a:ext cx="8931" cy="71438"/>
            </a:xfrm>
            <a:custGeom>
              <a:avLst/>
              <a:gdLst/>
              <a:ahLst/>
              <a:cxnLst/>
              <a:rect l="0" t="0" r="0" b="0"/>
              <a:pathLst>
                <a:path w="8931" h="71438">
                  <a:moveTo>
                    <a:pt x="8930" y="0"/>
                  </a:moveTo>
                  <a:lnTo>
                    <a:pt x="8930" y="0"/>
                  </a:lnTo>
                  <a:lnTo>
                    <a:pt x="0" y="7143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728"/>
            <p:cNvSpPr/>
            <p:nvPr>
              <p:custDataLst>
                <p:tags r:id="rId92"/>
              </p:custDataLst>
            </p:nvPr>
          </p:nvSpPr>
          <p:spPr>
            <a:xfrm>
              <a:off x="4331265" y="1015647"/>
              <a:ext cx="106084" cy="255358"/>
            </a:xfrm>
            <a:custGeom>
              <a:avLst/>
              <a:gdLst/>
              <a:ahLst/>
              <a:cxnLst/>
              <a:rect l="0" t="0" r="0" b="0"/>
              <a:pathLst>
                <a:path w="106084" h="255358">
                  <a:moveTo>
                    <a:pt x="8563" y="100561"/>
                  </a:moveTo>
                  <a:lnTo>
                    <a:pt x="8563" y="100561"/>
                  </a:lnTo>
                  <a:lnTo>
                    <a:pt x="3821" y="105302"/>
                  </a:lnTo>
                  <a:lnTo>
                    <a:pt x="874" y="122471"/>
                  </a:lnTo>
                  <a:lnTo>
                    <a:pt x="0" y="155893"/>
                  </a:lnTo>
                  <a:lnTo>
                    <a:pt x="5843" y="198363"/>
                  </a:lnTo>
                  <a:lnTo>
                    <a:pt x="8205" y="241459"/>
                  </a:lnTo>
                  <a:lnTo>
                    <a:pt x="11049" y="250166"/>
                  </a:lnTo>
                  <a:lnTo>
                    <a:pt x="13196" y="253875"/>
                  </a:lnTo>
                  <a:lnTo>
                    <a:pt x="13636" y="255357"/>
                  </a:lnTo>
                  <a:lnTo>
                    <a:pt x="12938" y="255354"/>
                  </a:lnTo>
                  <a:lnTo>
                    <a:pt x="11478" y="254358"/>
                  </a:lnTo>
                  <a:lnTo>
                    <a:pt x="10507" y="252703"/>
                  </a:lnTo>
                  <a:lnTo>
                    <a:pt x="9427" y="248215"/>
                  </a:lnTo>
                  <a:lnTo>
                    <a:pt x="8732" y="214874"/>
                  </a:lnTo>
                  <a:lnTo>
                    <a:pt x="8613" y="176655"/>
                  </a:lnTo>
                  <a:lnTo>
                    <a:pt x="8572" y="132976"/>
                  </a:lnTo>
                  <a:lnTo>
                    <a:pt x="13305" y="95169"/>
                  </a:lnTo>
                  <a:lnTo>
                    <a:pt x="23792" y="52459"/>
                  </a:lnTo>
                  <a:lnTo>
                    <a:pt x="43114" y="18174"/>
                  </a:lnTo>
                  <a:lnTo>
                    <a:pt x="56660" y="6730"/>
                  </a:lnTo>
                  <a:lnTo>
                    <a:pt x="64441" y="2289"/>
                  </a:lnTo>
                  <a:lnTo>
                    <a:pt x="78377" y="0"/>
                  </a:lnTo>
                  <a:lnTo>
                    <a:pt x="90193" y="2289"/>
                  </a:lnTo>
                  <a:lnTo>
                    <a:pt x="98752" y="6615"/>
                  </a:lnTo>
                  <a:lnTo>
                    <a:pt x="103217" y="19783"/>
                  </a:lnTo>
                  <a:lnTo>
                    <a:pt x="106083" y="51093"/>
                  </a:lnTo>
                  <a:lnTo>
                    <a:pt x="92561" y="93950"/>
                  </a:lnTo>
                  <a:lnTo>
                    <a:pt x="88559" y="105561"/>
                  </a:lnTo>
                  <a:lnTo>
                    <a:pt x="64284" y="145869"/>
                  </a:lnTo>
                  <a:lnTo>
                    <a:pt x="47277" y="166803"/>
                  </a:lnTo>
                  <a:lnTo>
                    <a:pt x="17492" y="18093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729"/>
            <p:cNvSpPr/>
            <p:nvPr>
              <p:custDataLst>
                <p:tags r:id="rId93"/>
              </p:custDataLst>
            </p:nvPr>
          </p:nvSpPr>
          <p:spPr>
            <a:xfrm>
              <a:off x="4096127" y="1046121"/>
              <a:ext cx="172263" cy="141526"/>
            </a:xfrm>
            <a:custGeom>
              <a:avLst/>
              <a:gdLst/>
              <a:ahLst/>
              <a:cxnLst/>
              <a:rect l="0" t="0" r="0" b="0"/>
              <a:pathLst>
                <a:path w="172263" h="141526">
                  <a:moveTo>
                    <a:pt x="163333" y="16511"/>
                  </a:moveTo>
                  <a:lnTo>
                    <a:pt x="163333" y="16511"/>
                  </a:lnTo>
                  <a:lnTo>
                    <a:pt x="158593" y="16511"/>
                  </a:lnTo>
                  <a:lnTo>
                    <a:pt x="153620" y="13866"/>
                  </a:lnTo>
                  <a:lnTo>
                    <a:pt x="148101" y="10374"/>
                  </a:lnTo>
                  <a:lnTo>
                    <a:pt x="139417" y="7417"/>
                  </a:lnTo>
                  <a:lnTo>
                    <a:pt x="133522" y="3209"/>
                  </a:lnTo>
                  <a:lnTo>
                    <a:pt x="115143" y="0"/>
                  </a:lnTo>
                  <a:lnTo>
                    <a:pt x="90846" y="3793"/>
                  </a:lnTo>
                  <a:lnTo>
                    <a:pt x="56962" y="21090"/>
                  </a:lnTo>
                  <a:lnTo>
                    <a:pt x="30130" y="46263"/>
                  </a:lnTo>
                  <a:lnTo>
                    <a:pt x="3449" y="83003"/>
                  </a:lnTo>
                  <a:lnTo>
                    <a:pt x="188" y="90603"/>
                  </a:lnTo>
                  <a:lnTo>
                    <a:pt x="0" y="96663"/>
                  </a:lnTo>
                  <a:lnTo>
                    <a:pt x="1858" y="101697"/>
                  </a:lnTo>
                  <a:lnTo>
                    <a:pt x="5080" y="106044"/>
                  </a:lnTo>
                  <a:lnTo>
                    <a:pt x="9215" y="107950"/>
                  </a:lnTo>
                  <a:lnTo>
                    <a:pt x="19098" y="107420"/>
                  </a:lnTo>
                  <a:lnTo>
                    <a:pt x="35821" y="96804"/>
                  </a:lnTo>
                  <a:lnTo>
                    <a:pt x="58257" y="75439"/>
                  </a:lnTo>
                  <a:lnTo>
                    <a:pt x="92451" y="34335"/>
                  </a:lnTo>
                  <a:lnTo>
                    <a:pt x="121172" y="5125"/>
                  </a:lnTo>
                  <a:lnTo>
                    <a:pt x="130042" y="1529"/>
                  </a:lnTo>
                  <a:lnTo>
                    <a:pt x="135186" y="568"/>
                  </a:lnTo>
                  <a:lnTo>
                    <a:pt x="138616" y="1915"/>
                  </a:lnTo>
                  <a:lnTo>
                    <a:pt x="140900" y="4794"/>
                  </a:lnTo>
                  <a:lnTo>
                    <a:pt x="143442" y="15273"/>
                  </a:lnTo>
                  <a:lnTo>
                    <a:pt x="145073" y="51689"/>
                  </a:lnTo>
                  <a:lnTo>
                    <a:pt x="150135" y="92583"/>
                  </a:lnTo>
                  <a:lnTo>
                    <a:pt x="172262" y="14152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730"/>
            <p:cNvSpPr/>
            <p:nvPr>
              <p:custDataLst>
                <p:tags r:id="rId94"/>
              </p:custDataLst>
            </p:nvPr>
          </p:nvSpPr>
          <p:spPr>
            <a:xfrm>
              <a:off x="3903988" y="923082"/>
              <a:ext cx="248316" cy="230875"/>
            </a:xfrm>
            <a:custGeom>
              <a:avLst/>
              <a:gdLst/>
              <a:ahLst/>
              <a:cxnLst/>
              <a:rect l="0" t="0" r="0" b="0"/>
              <a:pathLst>
                <a:path w="248316" h="230875">
                  <a:moveTo>
                    <a:pt x="150090" y="68113"/>
                  </a:moveTo>
                  <a:lnTo>
                    <a:pt x="150090" y="68113"/>
                  </a:lnTo>
                  <a:lnTo>
                    <a:pt x="129099" y="26130"/>
                  </a:lnTo>
                  <a:lnTo>
                    <a:pt x="117316" y="4551"/>
                  </a:lnTo>
                  <a:lnTo>
                    <a:pt x="111380" y="175"/>
                  </a:lnTo>
                  <a:lnTo>
                    <a:pt x="107417" y="0"/>
                  </a:lnTo>
                  <a:lnTo>
                    <a:pt x="76364" y="9410"/>
                  </a:lnTo>
                  <a:lnTo>
                    <a:pt x="36349" y="40355"/>
                  </a:lnTo>
                  <a:lnTo>
                    <a:pt x="23140" y="54783"/>
                  </a:lnTo>
                  <a:lnTo>
                    <a:pt x="10654" y="74426"/>
                  </a:lnTo>
                  <a:lnTo>
                    <a:pt x="1949" y="107797"/>
                  </a:lnTo>
                  <a:lnTo>
                    <a:pt x="0" y="148492"/>
                  </a:lnTo>
                  <a:lnTo>
                    <a:pt x="5628" y="179129"/>
                  </a:lnTo>
                  <a:lnTo>
                    <a:pt x="24045" y="213062"/>
                  </a:lnTo>
                  <a:lnTo>
                    <a:pt x="40161" y="224477"/>
                  </a:lnTo>
                  <a:lnTo>
                    <a:pt x="59561" y="230874"/>
                  </a:lnTo>
                  <a:lnTo>
                    <a:pt x="78103" y="230409"/>
                  </a:lnTo>
                  <a:lnTo>
                    <a:pt x="119407" y="215890"/>
                  </a:lnTo>
                  <a:lnTo>
                    <a:pt x="154022" y="199791"/>
                  </a:lnTo>
                  <a:lnTo>
                    <a:pt x="193751" y="182538"/>
                  </a:lnTo>
                  <a:lnTo>
                    <a:pt x="248315" y="15740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0" name="SMARTInkShape-Group86"/>
          <p:cNvGrpSpPr/>
          <p:nvPr/>
        </p:nvGrpSpPr>
        <p:grpSpPr>
          <a:xfrm>
            <a:off x="3812976" y="3945101"/>
            <a:ext cx="2035969" cy="1017193"/>
            <a:chOff x="3812976" y="3945101"/>
            <a:chExt cx="2035969" cy="1017193"/>
          </a:xfrm>
        </p:grpSpPr>
        <p:sp>
          <p:nvSpPr>
            <p:cNvPr id="823" name="SMARTInkShape-731"/>
            <p:cNvSpPr/>
            <p:nvPr>
              <p:custDataLst>
                <p:tags r:id="rId70"/>
              </p:custDataLst>
            </p:nvPr>
          </p:nvSpPr>
          <p:spPr>
            <a:xfrm>
              <a:off x="5241725" y="4586222"/>
              <a:ext cx="62508" cy="30427"/>
            </a:xfrm>
            <a:custGeom>
              <a:avLst/>
              <a:gdLst/>
              <a:ahLst/>
              <a:cxnLst/>
              <a:rect l="0" t="0" r="0" b="0"/>
              <a:pathLst>
                <a:path w="62508" h="30427">
                  <a:moveTo>
                    <a:pt x="0" y="30426"/>
                  </a:moveTo>
                  <a:lnTo>
                    <a:pt x="0" y="30426"/>
                  </a:lnTo>
                  <a:lnTo>
                    <a:pt x="19403" y="12015"/>
                  </a:lnTo>
                  <a:lnTo>
                    <a:pt x="42855" y="0"/>
                  </a:lnTo>
                  <a:lnTo>
                    <a:pt x="47423" y="220"/>
                  </a:lnTo>
                  <a:lnTo>
                    <a:pt x="62507" y="2149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732"/>
            <p:cNvSpPr/>
            <p:nvPr>
              <p:custDataLst>
                <p:tags r:id="rId71"/>
              </p:custDataLst>
            </p:nvPr>
          </p:nvSpPr>
          <p:spPr>
            <a:xfrm>
              <a:off x="4714875" y="4392564"/>
              <a:ext cx="428569" cy="373794"/>
            </a:xfrm>
            <a:custGeom>
              <a:avLst/>
              <a:gdLst/>
              <a:ahLst/>
              <a:cxnLst/>
              <a:rect l="0" t="0" r="0" b="0"/>
              <a:pathLst>
                <a:path w="428569" h="373794">
                  <a:moveTo>
                    <a:pt x="0" y="259803"/>
                  </a:moveTo>
                  <a:lnTo>
                    <a:pt x="0" y="259803"/>
                  </a:lnTo>
                  <a:lnTo>
                    <a:pt x="4740" y="264542"/>
                  </a:lnTo>
                  <a:lnTo>
                    <a:pt x="12358" y="266869"/>
                  </a:lnTo>
                  <a:lnTo>
                    <a:pt x="23352" y="266912"/>
                  </a:lnTo>
                  <a:lnTo>
                    <a:pt x="65782" y="259564"/>
                  </a:lnTo>
                  <a:lnTo>
                    <a:pt x="107586" y="247472"/>
                  </a:lnTo>
                  <a:lnTo>
                    <a:pt x="145395" y="237689"/>
                  </a:lnTo>
                  <a:lnTo>
                    <a:pt x="177107" y="228791"/>
                  </a:lnTo>
                  <a:lnTo>
                    <a:pt x="187192" y="230475"/>
                  </a:lnTo>
                  <a:lnTo>
                    <a:pt x="190279" y="233305"/>
                  </a:lnTo>
                  <a:lnTo>
                    <a:pt x="193709" y="241743"/>
                  </a:lnTo>
                  <a:lnTo>
                    <a:pt x="190898" y="262389"/>
                  </a:lnTo>
                  <a:lnTo>
                    <a:pt x="175607" y="300368"/>
                  </a:lnTo>
                  <a:lnTo>
                    <a:pt x="158932" y="339363"/>
                  </a:lnTo>
                  <a:lnTo>
                    <a:pt x="143428" y="373793"/>
                  </a:lnTo>
                  <a:lnTo>
                    <a:pt x="156250" y="354088"/>
                  </a:lnTo>
                  <a:lnTo>
                    <a:pt x="172441" y="312861"/>
                  </a:lnTo>
                  <a:lnTo>
                    <a:pt x="190143" y="275732"/>
                  </a:lnTo>
                  <a:lnTo>
                    <a:pt x="211852" y="246302"/>
                  </a:lnTo>
                  <a:lnTo>
                    <a:pt x="220826" y="238919"/>
                  </a:lnTo>
                  <a:lnTo>
                    <a:pt x="224606" y="236951"/>
                  </a:lnTo>
                  <a:lnTo>
                    <a:pt x="229113" y="237623"/>
                  </a:lnTo>
                  <a:lnTo>
                    <a:pt x="239410" y="243661"/>
                  </a:lnTo>
                  <a:lnTo>
                    <a:pt x="247956" y="255603"/>
                  </a:lnTo>
                  <a:lnTo>
                    <a:pt x="261527" y="292267"/>
                  </a:lnTo>
                  <a:lnTo>
                    <a:pt x="270745" y="311865"/>
                  </a:lnTo>
                  <a:lnTo>
                    <a:pt x="290869" y="334504"/>
                  </a:lnTo>
                  <a:lnTo>
                    <a:pt x="305884" y="346251"/>
                  </a:lnTo>
                  <a:lnTo>
                    <a:pt x="313063" y="349184"/>
                  </a:lnTo>
                  <a:lnTo>
                    <a:pt x="326332" y="349798"/>
                  </a:lnTo>
                  <a:lnTo>
                    <a:pt x="338842" y="344117"/>
                  </a:lnTo>
                  <a:lnTo>
                    <a:pt x="363044" y="324303"/>
                  </a:lnTo>
                  <a:lnTo>
                    <a:pt x="385942" y="288013"/>
                  </a:lnTo>
                  <a:lnTo>
                    <a:pt x="403693" y="245862"/>
                  </a:lnTo>
                  <a:lnTo>
                    <a:pt x="417600" y="202093"/>
                  </a:lnTo>
                  <a:lnTo>
                    <a:pt x="425358" y="159360"/>
                  </a:lnTo>
                  <a:lnTo>
                    <a:pt x="427656" y="119909"/>
                  </a:lnTo>
                  <a:lnTo>
                    <a:pt x="428337" y="75807"/>
                  </a:lnTo>
                  <a:lnTo>
                    <a:pt x="428568" y="34832"/>
                  </a:lnTo>
                  <a:lnTo>
                    <a:pt x="423867" y="13998"/>
                  </a:lnTo>
                  <a:lnTo>
                    <a:pt x="416257" y="4042"/>
                  </a:lnTo>
                  <a:lnTo>
                    <a:pt x="411450" y="0"/>
                  </a:lnTo>
                  <a:lnTo>
                    <a:pt x="406260" y="281"/>
                  </a:lnTo>
                  <a:lnTo>
                    <a:pt x="395203" y="8530"/>
                  </a:lnTo>
                  <a:lnTo>
                    <a:pt x="382561" y="39389"/>
                  </a:lnTo>
                  <a:lnTo>
                    <a:pt x="378385" y="68576"/>
                  </a:lnTo>
                  <a:lnTo>
                    <a:pt x="376035" y="110539"/>
                  </a:lnTo>
                  <a:lnTo>
                    <a:pt x="377985" y="149761"/>
                  </a:lnTo>
                  <a:lnTo>
                    <a:pt x="387493" y="193794"/>
                  </a:lnTo>
                  <a:lnTo>
                    <a:pt x="419694" y="259803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733"/>
            <p:cNvSpPr/>
            <p:nvPr>
              <p:custDataLst>
                <p:tags r:id="rId72"/>
              </p:custDataLst>
            </p:nvPr>
          </p:nvSpPr>
          <p:spPr>
            <a:xfrm>
              <a:off x="4769691" y="4446982"/>
              <a:ext cx="14759" cy="357190"/>
            </a:xfrm>
            <a:custGeom>
              <a:avLst/>
              <a:gdLst/>
              <a:ahLst/>
              <a:cxnLst/>
              <a:rect l="0" t="0" r="0" b="0"/>
              <a:pathLst>
                <a:path w="14759" h="357190">
                  <a:moveTo>
                    <a:pt x="7691" y="0"/>
                  </a:moveTo>
                  <a:lnTo>
                    <a:pt x="7691" y="0"/>
                  </a:lnTo>
                  <a:lnTo>
                    <a:pt x="14758" y="38855"/>
                  </a:lnTo>
                  <a:lnTo>
                    <a:pt x="13424" y="75014"/>
                  </a:lnTo>
                  <a:lnTo>
                    <a:pt x="8823" y="117454"/>
                  </a:lnTo>
                  <a:lnTo>
                    <a:pt x="8027" y="152762"/>
                  </a:lnTo>
                  <a:lnTo>
                    <a:pt x="7791" y="194642"/>
                  </a:lnTo>
                  <a:lnTo>
                    <a:pt x="2980" y="228991"/>
                  </a:lnTo>
                  <a:lnTo>
                    <a:pt x="12" y="262758"/>
                  </a:lnTo>
                  <a:lnTo>
                    <a:pt x="0" y="306749"/>
                  </a:lnTo>
                  <a:lnTo>
                    <a:pt x="7691" y="35718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734"/>
            <p:cNvSpPr/>
            <p:nvPr>
              <p:custDataLst>
                <p:tags r:id="rId73"/>
              </p:custDataLst>
            </p:nvPr>
          </p:nvSpPr>
          <p:spPr>
            <a:xfrm>
              <a:off x="4670226" y="4732732"/>
              <a:ext cx="17860" cy="53581"/>
            </a:xfrm>
            <a:custGeom>
              <a:avLst/>
              <a:gdLst/>
              <a:ahLst/>
              <a:cxnLst/>
              <a:rect l="0" t="0" r="0" b="0"/>
              <a:pathLst>
                <a:path w="17860" h="53581">
                  <a:moveTo>
                    <a:pt x="17859" y="0"/>
                  </a:moveTo>
                  <a:lnTo>
                    <a:pt x="17859" y="0"/>
                  </a:lnTo>
                  <a:lnTo>
                    <a:pt x="13119" y="4742"/>
                  </a:lnTo>
                  <a:lnTo>
                    <a:pt x="0" y="5358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735"/>
            <p:cNvSpPr/>
            <p:nvPr>
              <p:custDataLst>
                <p:tags r:id="rId74"/>
              </p:custDataLst>
            </p:nvPr>
          </p:nvSpPr>
          <p:spPr>
            <a:xfrm>
              <a:off x="4279179" y="4673453"/>
              <a:ext cx="317470" cy="260675"/>
            </a:xfrm>
            <a:custGeom>
              <a:avLst/>
              <a:gdLst/>
              <a:ahLst/>
              <a:cxnLst/>
              <a:rect l="0" t="0" r="0" b="0"/>
              <a:pathLst>
                <a:path w="317470" h="260675">
                  <a:moveTo>
                    <a:pt x="42787" y="130718"/>
                  </a:moveTo>
                  <a:lnTo>
                    <a:pt x="42787" y="130718"/>
                  </a:lnTo>
                  <a:lnTo>
                    <a:pt x="10771" y="171831"/>
                  </a:lnTo>
                  <a:lnTo>
                    <a:pt x="0" y="190017"/>
                  </a:lnTo>
                  <a:lnTo>
                    <a:pt x="372" y="190095"/>
                  </a:lnTo>
                  <a:lnTo>
                    <a:pt x="3432" y="187535"/>
                  </a:lnTo>
                  <a:lnTo>
                    <a:pt x="36044" y="144283"/>
                  </a:lnTo>
                  <a:lnTo>
                    <a:pt x="66177" y="100040"/>
                  </a:lnTo>
                  <a:lnTo>
                    <a:pt x="78051" y="91753"/>
                  </a:lnTo>
                  <a:lnTo>
                    <a:pt x="82173" y="91842"/>
                  </a:lnTo>
                  <a:lnTo>
                    <a:pt x="85911" y="93887"/>
                  </a:lnTo>
                  <a:lnTo>
                    <a:pt x="89395" y="97234"/>
                  </a:lnTo>
                  <a:lnTo>
                    <a:pt x="99042" y="116167"/>
                  </a:lnTo>
                  <a:lnTo>
                    <a:pt x="110198" y="154375"/>
                  </a:lnTo>
                  <a:lnTo>
                    <a:pt x="115017" y="176533"/>
                  </a:lnTo>
                  <a:lnTo>
                    <a:pt x="134186" y="203129"/>
                  </a:lnTo>
                  <a:lnTo>
                    <a:pt x="138447" y="203798"/>
                  </a:lnTo>
                  <a:lnTo>
                    <a:pt x="148472" y="199248"/>
                  </a:lnTo>
                  <a:lnTo>
                    <a:pt x="156897" y="187963"/>
                  </a:lnTo>
                  <a:lnTo>
                    <a:pt x="176561" y="146252"/>
                  </a:lnTo>
                  <a:lnTo>
                    <a:pt x="192586" y="110753"/>
                  </a:lnTo>
                  <a:lnTo>
                    <a:pt x="217577" y="77217"/>
                  </a:lnTo>
                  <a:lnTo>
                    <a:pt x="220830" y="76198"/>
                  </a:lnTo>
                  <a:lnTo>
                    <a:pt x="223991" y="76512"/>
                  </a:lnTo>
                  <a:lnTo>
                    <a:pt x="227090" y="79699"/>
                  </a:lnTo>
                  <a:lnTo>
                    <a:pt x="233180" y="91175"/>
                  </a:lnTo>
                  <a:lnTo>
                    <a:pt x="241090" y="129615"/>
                  </a:lnTo>
                  <a:lnTo>
                    <a:pt x="246073" y="166110"/>
                  </a:lnTo>
                  <a:lnTo>
                    <a:pt x="247757" y="204517"/>
                  </a:lnTo>
                  <a:lnTo>
                    <a:pt x="248117" y="244468"/>
                  </a:lnTo>
                  <a:lnTo>
                    <a:pt x="248160" y="260674"/>
                  </a:lnTo>
                  <a:lnTo>
                    <a:pt x="247173" y="260019"/>
                  </a:lnTo>
                  <a:lnTo>
                    <a:pt x="243429" y="254000"/>
                  </a:lnTo>
                  <a:lnTo>
                    <a:pt x="240483" y="220494"/>
                  </a:lnTo>
                  <a:lnTo>
                    <a:pt x="239609" y="177602"/>
                  </a:lnTo>
                  <a:lnTo>
                    <a:pt x="239351" y="138216"/>
                  </a:lnTo>
                  <a:lnTo>
                    <a:pt x="246392" y="95488"/>
                  </a:lnTo>
                  <a:lnTo>
                    <a:pt x="259985" y="52505"/>
                  </a:lnTo>
                  <a:lnTo>
                    <a:pt x="286512" y="8086"/>
                  </a:lnTo>
                  <a:lnTo>
                    <a:pt x="290599" y="4314"/>
                  </a:lnTo>
                  <a:lnTo>
                    <a:pt x="300432" y="124"/>
                  </a:lnTo>
                  <a:lnTo>
                    <a:pt x="304840" y="0"/>
                  </a:lnTo>
                  <a:lnTo>
                    <a:pt x="312384" y="2506"/>
                  </a:lnTo>
                  <a:lnTo>
                    <a:pt x="314792" y="7541"/>
                  </a:lnTo>
                  <a:lnTo>
                    <a:pt x="317469" y="23716"/>
                  </a:lnTo>
                  <a:lnTo>
                    <a:pt x="312057" y="59310"/>
                  </a:lnTo>
                  <a:lnTo>
                    <a:pt x="301434" y="97651"/>
                  </a:lnTo>
                  <a:lnTo>
                    <a:pt x="289782" y="138407"/>
                  </a:lnTo>
                  <a:lnTo>
                    <a:pt x="283890" y="16643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736"/>
            <p:cNvSpPr/>
            <p:nvPr>
              <p:custDataLst>
                <p:tags r:id="rId75"/>
              </p:custDataLst>
            </p:nvPr>
          </p:nvSpPr>
          <p:spPr>
            <a:xfrm>
              <a:off x="4108667" y="4670226"/>
              <a:ext cx="168653" cy="292068"/>
            </a:xfrm>
            <a:custGeom>
              <a:avLst/>
              <a:gdLst/>
              <a:ahLst/>
              <a:cxnLst/>
              <a:rect l="0" t="0" r="0" b="0"/>
              <a:pathLst>
                <a:path w="168653" h="292068">
                  <a:moveTo>
                    <a:pt x="97215" y="0"/>
                  </a:moveTo>
                  <a:lnTo>
                    <a:pt x="97215" y="0"/>
                  </a:lnTo>
                  <a:lnTo>
                    <a:pt x="82993" y="4739"/>
                  </a:lnTo>
                  <a:lnTo>
                    <a:pt x="70720" y="15005"/>
                  </a:lnTo>
                  <a:lnTo>
                    <a:pt x="41692" y="53386"/>
                  </a:lnTo>
                  <a:lnTo>
                    <a:pt x="23924" y="87678"/>
                  </a:lnTo>
                  <a:lnTo>
                    <a:pt x="11078" y="127121"/>
                  </a:lnTo>
                  <a:lnTo>
                    <a:pt x="2406" y="169272"/>
                  </a:lnTo>
                  <a:lnTo>
                    <a:pt x="0" y="207030"/>
                  </a:lnTo>
                  <a:lnTo>
                    <a:pt x="1834" y="241721"/>
                  </a:lnTo>
                  <a:lnTo>
                    <a:pt x="7198" y="258244"/>
                  </a:lnTo>
                  <a:lnTo>
                    <a:pt x="27680" y="286476"/>
                  </a:lnTo>
                  <a:lnTo>
                    <a:pt x="39522" y="291033"/>
                  </a:lnTo>
                  <a:lnTo>
                    <a:pt x="55698" y="292067"/>
                  </a:lnTo>
                  <a:lnTo>
                    <a:pt x="85135" y="286079"/>
                  </a:lnTo>
                  <a:lnTo>
                    <a:pt x="124961" y="261197"/>
                  </a:lnTo>
                  <a:lnTo>
                    <a:pt x="168652" y="22324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737"/>
            <p:cNvSpPr/>
            <p:nvPr>
              <p:custDataLst>
                <p:tags r:id="rId76"/>
              </p:custDataLst>
            </p:nvPr>
          </p:nvSpPr>
          <p:spPr>
            <a:xfrm>
              <a:off x="5215092" y="3945101"/>
              <a:ext cx="401680" cy="392055"/>
            </a:xfrm>
            <a:custGeom>
              <a:avLst/>
              <a:gdLst/>
              <a:ahLst/>
              <a:cxnLst/>
              <a:rect l="0" t="0" r="0" b="0"/>
              <a:pathLst>
                <a:path w="401680" h="392055">
                  <a:moveTo>
                    <a:pt x="44493" y="296500"/>
                  </a:moveTo>
                  <a:lnTo>
                    <a:pt x="44493" y="296500"/>
                  </a:lnTo>
                  <a:lnTo>
                    <a:pt x="32065" y="308928"/>
                  </a:lnTo>
                  <a:lnTo>
                    <a:pt x="14682" y="346428"/>
                  </a:lnTo>
                  <a:lnTo>
                    <a:pt x="628" y="390718"/>
                  </a:lnTo>
                  <a:lnTo>
                    <a:pt x="367" y="392054"/>
                  </a:lnTo>
                  <a:lnTo>
                    <a:pt x="193" y="391952"/>
                  </a:lnTo>
                  <a:lnTo>
                    <a:pt x="0" y="389194"/>
                  </a:lnTo>
                  <a:lnTo>
                    <a:pt x="7996" y="371218"/>
                  </a:lnTo>
                  <a:lnTo>
                    <a:pt x="32858" y="328928"/>
                  </a:lnTo>
                  <a:lnTo>
                    <a:pt x="42959" y="312898"/>
                  </a:lnTo>
                  <a:lnTo>
                    <a:pt x="54063" y="303788"/>
                  </a:lnTo>
                  <a:lnTo>
                    <a:pt x="59803" y="301359"/>
                  </a:lnTo>
                  <a:lnTo>
                    <a:pt x="71472" y="301306"/>
                  </a:lnTo>
                  <a:lnTo>
                    <a:pt x="77362" y="302680"/>
                  </a:lnTo>
                  <a:lnTo>
                    <a:pt x="89198" y="312144"/>
                  </a:lnTo>
                  <a:lnTo>
                    <a:pt x="100080" y="326273"/>
                  </a:lnTo>
                  <a:lnTo>
                    <a:pt x="123129" y="368331"/>
                  </a:lnTo>
                  <a:lnTo>
                    <a:pt x="140112" y="385362"/>
                  </a:lnTo>
                  <a:lnTo>
                    <a:pt x="154460" y="390563"/>
                  </a:lnTo>
                  <a:lnTo>
                    <a:pt x="169766" y="391885"/>
                  </a:lnTo>
                  <a:lnTo>
                    <a:pt x="183183" y="389163"/>
                  </a:lnTo>
                  <a:lnTo>
                    <a:pt x="206634" y="377313"/>
                  </a:lnTo>
                  <a:lnTo>
                    <a:pt x="218418" y="364165"/>
                  </a:lnTo>
                  <a:lnTo>
                    <a:pt x="238811" y="326732"/>
                  </a:lnTo>
                  <a:lnTo>
                    <a:pt x="254819" y="288251"/>
                  </a:lnTo>
                  <a:lnTo>
                    <a:pt x="267536" y="251985"/>
                  </a:lnTo>
                  <a:lnTo>
                    <a:pt x="276606" y="217165"/>
                  </a:lnTo>
                  <a:lnTo>
                    <a:pt x="285578" y="177081"/>
                  </a:lnTo>
                  <a:lnTo>
                    <a:pt x="294517" y="138416"/>
                  </a:lnTo>
                  <a:lnTo>
                    <a:pt x="299483" y="107178"/>
                  </a:lnTo>
                  <a:lnTo>
                    <a:pt x="301286" y="62693"/>
                  </a:lnTo>
                  <a:lnTo>
                    <a:pt x="296154" y="19541"/>
                  </a:lnTo>
                  <a:lnTo>
                    <a:pt x="294256" y="8704"/>
                  </a:lnTo>
                  <a:lnTo>
                    <a:pt x="290106" y="579"/>
                  </a:lnTo>
                  <a:lnTo>
                    <a:pt x="286617" y="0"/>
                  </a:lnTo>
                  <a:lnTo>
                    <a:pt x="277451" y="4650"/>
                  </a:lnTo>
                  <a:lnTo>
                    <a:pt x="269408" y="15975"/>
                  </a:lnTo>
                  <a:lnTo>
                    <a:pt x="253073" y="56086"/>
                  </a:lnTo>
                  <a:lnTo>
                    <a:pt x="243636" y="91253"/>
                  </a:lnTo>
                  <a:lnTo>
                    <a:pt x="236736" y="126862"/>
                  </a:lnTo>
                  <a:lnTo>
                    <a:pt x="238154" y="167854"/>
                  </a:lnTo>
                  <a:lnTo>
                    <a:pt x="242352" y="197984"/>
                  </a:lnTo>
                  <a:lnTo>
                    <a:pt x="250293" y="237544"/>
                  </a:lnTo>
                  <a:lnTo>
                    <a:pt x="261574" y="270761"/>
                  </a:lnTo>
                  <a:lnTo>
                    <a:pt x="277485" y="300449"/>
                  </a:lnTo>
                  <a:lnTo>
                    <a:pt x="295900" y="323517"/>
                  </a:lnTo>
                  <a:lnTo>
                    <a:pt x="338286" y="351572"/>
                  </a:lnTo>
                  <a:lnTo>
                    <a:pt x="401679" y="38579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738"/>
            <p:cNvSpPr/>
            <p:nvPr>
              <p:custDataLst>
                <p:tags r:id="rId77"/>
              </p:custDataLst>
            </p:nvPr>
          </p:nvSpPr>
          <p:spPr>
            <a:xfrm>
              <a:off x="5170289" y="4184046"/>
              <a:ext cx="8822" cy="137921"/>
            </a:xfrm>
            <a:custGeom>
              <a:avLst/>
              <a:gdLst/>
              <a:ahLst/>
              <a:cxnLst/>
              <a:rect l="0" t="0" r="0" b="0"/>
              <a:pathLst>
                <a:path w="8822" h="137921">
                  <a:moveTo>
                    <a:pt x="0" y="137920"/>
                  </a:moveTo>
                  <a:lnTo>
                    <a:pt x="0" y="137920"/>
                  </a:lnTo>
                  <a:lnTo>
                    <a:pt x="0" y="99068"/>
                  </a:lnTo>
                  <a:lnTo>
                    <a:pt x="4740" y="58700"/>
                  </a:lnTo>
                  <a:lnTo>
                    <a:pt x="8377" y="20124"/>
                  </a:lnTo>
                  <a:lnTo>
                    <a:pt x="8821" y="0"/>
                  </a:lnTo>
                  <a:lnTo>
                    <a:pt x="7865" y="333"/>
                  </a:lnTo>
                  <a:lnTo>
                    <a:pt x="0" y="1290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739"/>
            <p:cNvSpPr/>
            <p:nvPr>
              <p:custDataLst>
                <p:tags r:id="rId78"/>
              </p:custDataLst>
            </p:nvPr>
          </p:nvSpPr>
          <p:spPr>
            <a:xfrm>
              <a:off x="5134688" y="4277319"/>
              <a:ext cx="17741" cy="90902"/>
            </a:xfrm>
            <a:custGeom>
              <a:avLst/>
              <a:gdLst/>
              <a:ahLst/>
              <a:cxnLst/>
              <a:rect l="0" t="0" r="0" b="0"/>
              <a:pathLst>
                <a:path w="17741" h="90902">
                  <a:moveTo>
                    <a:pt x="17740" y="0"/>
                  </a:moveTo>
                  <a:lnTo>
                    <a:pt x="17740" y="0"/>
                  </a:lnTo>
                  <a:lnTo>
                    <a:pt x="8646" y="41522"/>
                  </a:lnTo>
                  <a:lnTo>
                    <a:pt x="781" y="81685"/>
                  </a:lnTo>
                  <a:lnTo>
                    <a:pt x="148" y="90901"/>
                  </a:lnTo>
                  <a:lnTo>
                    <a:pt x="0" y="86372"/>
                  </a:lnTo>
                  <a:lnTo>
                    <a:pt x="8812" y="5357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740"/>
            <p:cNvSpPr/>
            <p:nvPr>
              <p:custDataLst>
                <p:tags r:id="rId79"/>
              </p:custDataLst>
            </p:nvPr>
          </p:nvSpPr>
          <p:spPr>
            <a:xfrm>
              <a:off x="4943464" y="4259460"/>
              <a:ext cx="75019" cy="122706"/>
            </a:xfrm>
            <a:custGeom>
              <a:avLst/>
              <a:gdLst/>
              <a:ahLst/>
              <a:cxnLst/>
              <a:rect l="0" t="0" r="0" b="0"/>
              <a:pathLst>
                <a:path w="75019" h="122706">
                  <a:moveTo>
                    <a:pt x="57161" y="0"/>
                  </a:moveTo>
                  <a:lnTo>
                    <a:pt x="57161" y="0"/>
                  </a:lnTo>
                  <a:lnTo>
                    <a:pt x="23621" y="40605"/>
                  </a:lnTo>
                  <a:lnTo>
                    <a:pt x="16458" y="50790"/>
                  </a:lnTo>
                  <a:lnTo>
                    <a:pt x="733" y="85365"/>
                  </a:lnTo>
                  <a:lnTo>
                    <a:pt x="0" y="97803"/>
                  </a:lnTo>
                  <a:lnTo>
                    <a:pt x="2982" y="108952"/>
                  </a:lnTo>
                  <a:lnTo>
                    <a:pt x="7615" y="117215"/>
                  </a:lnTo>
                  <a:lnTo>
                    <a:pt x="12223" y="119816"/>
                  </a:lnTo>
                  <a:lnTo>
                    <a:pt x="25283" y="122705"/>
                  </a:lnTo>
                  <a:lnTo>
                    <a:pt x="75018" y="11608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741"/>
            <p:cNvSpPr/>
            <p:nvPr>
              <p:custDataLst>
                <p:tags r:id="rId80"/>
              </p:custDataLst>
            </p:nvPr>
          </p:nvSpPr>
          <p:spPr>
            <a:xfrm>
              <a:off x="4581600" y="4295802"/>
              <a:ext cx="320797" cy="161319"/>
            </a:xfrm>
            <a:custGeom>
              <a:avLst/>
              <a:gdLst/>
              <a:ahLst/>
              <a:cxnLst/>
              <a:rect l="0" t="0" r="0" b="0"/>
              <a:pathLst>
                <a:path w="320797" h="161319">
                  <a:moveTo>
                    <a:pt x="70767" y="44026"/>
                  </a:moveTo>
                  <a:lnTo>
                    <a:pt x="70767" y="44026"/>
                  </a:lnTo>
                  <a:lnTo>
                    <a:pt x="66026" y="44026"/>
                  </a:lnTo>
                  <a:lnTo>
                    <a:pt x="48406" y="65413"/>
                  </a:lnTo>
                  <a:lnTo>
                    <a:pt x="19964" y="106997"/>
                  </a:lnTo>
                  <a:lnTo>
                    <a:pt x="2732" y="131816"/>
                  </a:lnTo>
                  <a:lnTo>
                    <a:pt x="0" y="144930"/>
                  </a:lnTo>
                  <a:lnTo>
                    <a:pt x="769" y="146023"/>
                  </a:lnTo>
                  <a:lnTo>
                    <a:pt x="2274" y="145757"/>
                  </a:lnTo>
                  <a:lnTo>
                    <a:pt x="11775" y="137999"/>
                  </a:lnTo>
                  <a:lnTo>
                    <a:pt x="56194" y="96941"/>
                  </a:lnTo>
                  <a:lnTo>
                    <a:pt x="95490" y="68321"/>
                  </a:lnTo>
                  <a:lnTo>
                    <a:pt x="112708" y="63790"/>
                  </a:lnTo>
                  <a:lnTo>
                    <a:pt x="121819" y="65379"/>
                  </a:lnTo>
                  <a:lnTo>
                    <a:pt x="125637" y="67189"/>
                  </a:lnTo>
                  <a:lnTo>
                    <a:pt x="128183" y="72367"/>
                  </a:lnTo>
                  <a:lnTo>
                    <a:pt x="132268" y="109191"/>
                  </a:lnTo>
                  <a:lnTo>
                    <a:pt x="135622" y="137747"/>
                  </a:lnTo>
                  <a:lnTo>
                    <a:pt x="140902" y="160434"/>
                  </a:lnTo>
                  <a:lnTo>
                    <a:pt x="142329" y="161318"/>
                  </a:lnTo>
                  <a:lnTo>
                    <a:pt x="144272" y="159924"/>
                  </a:lnTo>
                  <a:lnTo>
                    <a:pt x="164666" y="135167"/>
                  </a:lnTo>
                  <a:lnTo>
                    <a:pt x="185395" y="96198"/>
                  </a:lnTo>
                  <a:lnTo>
                    <a:pt x="192705" y="73044"/>
                  </a:lnTo>
                  <a:lnTo>
                    <a:pt x="195406" y="60889"/>
                  </a:lnTo>
                  <a:lnTo>
                    <a:pt x="202506" y="48470"/>
                  </a:lnTo>
                  <a:lnTo>
                    <a:pt x="208030" y="41701"/>
                  </a:lnTo>
                  <a:lnTo>
                    <a:pt x="209900" y="41484"/>
                  </a:lnTo>
                  <a:lnTo>
                    <a:pt x="211148" y="43323"/>
                  </a:lnTo>
                  <a:lnTo>
                    <a:pt x="213148" y="65274"/>
                  </a:lnTo>
                  <a:lnTo>
                    <a:pt x="205910" y="106280"/>
                  </a:lnTo>
                  <a:lnTo>
                    <a:pt x="205067" y="122222"/>
                  </a:lnTo>
                  <a:lnTo>
                    <a:pt x="207515" y="131035"/>
                  </a:lnTo>
                  <a:lnTo>
                    <a:pt x="209557" y="134774"/>
                  </a:lnTo>
                  <a:lnTo>
                    <a:pt x="211910" y="136275"/>
                  </a:lnTo>
                  <a:lnTo>
                    <a:pt x="214473" y="136282"/>
                  </a:lnTo>
                  <a:lnTo>
                    <a:pt x="217171" y="135296"/>
                  </a:lnTo>
                  <a:lnTo>
                    <a:pt x="222816" y="126262"/>
                  </a:lnTo>
                  <a:lnTo>
                    <a:pt x="238479" y="87742"/>
                  </a:lnTo>
                  <a:lnTo>
                    <a:pt x="253788" y="55416"/>
                  </a:lnTo>
                  <a:lnTo>
                    <a:pt x="258273" y="42142"/>
                  </a:lnTo>
                  <a:lnTo>
                    <a:pt x="281448" y="2265"/>
                  </a:lnTo>
                  <a:lnTo>
                    <a:pt x="284642" y="310"/>
                  </a:lnTo>
                  <a:lnTo>
                    <a:pt x="287765" y="0"/>
                  </a:lnTo>
                  <a:lnTo>
                    <a:pt x="290839" y="1774"/>
                  </a:lnTo>
                  <a:lnTo>
                    <a:pt x="296899" y="9041"/>
                  </a:lnTo>
                  <a:lnTo>
                    <a:pt x="301149" y="33770"/>
                  </a:lnTo>
                  <a:lnTo>
                    <a:pt x="302584" y="70553"/>
                  </a:lnTo>
                  <a:lnTo>
                    <a:pt x="320796" y="106533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742"/>
            <p:cNvSpPr/>
            <p:nvPr>
              <p:custDataLst>
                <p:tags r:id="rId81"/>
              </p:custDataLst>
            </p:nvPr>
          </p:nvSpPr>
          <p:spPr>
            <a:xfrm>
              <a:off x="4446982" y="4352797"/>
              <a:ext cx="142876" cy="103290"/>
            </a:xfrm>
            <a:custGeom>
              <a:avLst/>
              <a:gdLst/>
              <a:ahLst/>
              <a:cxnLst/>
              <a:rect l="0" t="0" r="0" b="0"/>
              <a:pathLst>
                <a:path w="142876" h="103290">
                  <a:moveTo>
                    <a:pt x="0" y="58467"/>
                  </a:moveTo>
                  <a:lnTo>
                    <a:pt x="0" y="58467"/>
                  </a:lnTo>
                  <a:lnTo>
                    <a:pt x="0" y="102388"/>
                  </a:lnTo>
                  <a:lnTo>
                    <a:pt x="12431" y="58077"/>
                  </a:lnTo>
                  <a:lnTo>
                    <a:pt x="31045" y="23664"/>
                  </a:lnTo>
                  <a:lnTo>
                    <a:pt x="42242" y="9596"/>
                  </a:lnTo>
                  <a:lnTo>
                    <a:pt x="56479" y="2020"/>
                  </a:lnTo>
                  <a:lnTo>
                    <a:pt x="64441" y="0"/>
                  </a:lnTo>
                  <a:lnTo>
                    <a:pt x="70743" y="1631"/>
                  </a:lnTo>
                  <a:lnTo>
                    <a:pt x="75936" y="5693"/>
                  </a:lnTo>
                  <a:lnTo>
                    <a:pt x="94667" y="35754"/>
                  </a:lnTo>
                  <a:lnTo>
                    <a:pt x="108986" y="77643"/>
                  </a:lnTo>
                  <a:lnTo>
                    <a:pt x="119426" y="100400"/>
                  </a:lnTo>
                  <a:lnTo>
                    <a:pt x="122282" y="103289"/>
                  </a:lnTo>
                  <a:lnTo>
                    <a:pt x="142875" y="9418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743"/>
            <p:cNvSpPr/>
            <p:nvPr>
              <p:custDataLst>
                <p:tags r:id="rId82"/>
              </p:custDataLst>
            </p:nvPr>
          </p:nvSpPr>
          <p:spPr>
            <a:xfrm>
              <a:off x="4348757" y="4277319"/>
              <a:ext cx="8931" cy="35721"/>
            </a:xfrm>
            <a:custGeom>
              <a:avLst/>
              <a:gdLst/>
              <a:ahLst/>
              <a:cxnLst/>
              <a:rect l="0" t="0" r="0" b="0"/>
              <a:pathLst>
                <a:path w="8931" h="35721">
                  <a:moveTo>
                    <a:pt x="8930" y="0"/>
                  </a:moveTo>
                  <a:lnTo>
                    <a:pt x="8930" y="0"/>
                  </a:lnTo>
                  <a:lnTo>
                    <a:pt x="4190" y="0"/>
                  </a:lnTo>
                  <a:lnTo>
                    <a:pt x="2792" y="993"/>
                  </a:lnTo>
                  <a:lnTo>
                    <a:pt x="1861" y="2646"/>
                  </a:lnTo>
                  <a:lnTo>
                    <a:pt x="0" y="3572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744"/>
            <p:cNvSpPr/>
            <p:nvPr>
              <p:custDataLst>
                <p:tags r:id="rId83"/>
              </p:custDataLst>
            </p:nvPr>
          </p:nvSpPr>
          <p:spPr>
            <a:xfrm>
              <a:off x="4323207" y="4411264"/>
              <a:ext cx="7692" cy="89299"/>
            </a:xfrm>
            <a:custGeom>
              <a:avLst/>
              <a:gdLst/>
              <a:ahLst/>
              <a:cxnLst/>
              <a:rect l="0" t="0" r="0" b="0"/>
              <a:pathLst>
                <a:path w="7692" h="89299">
                  <a:moveTo>
                    <a:pt x="7691" y="0"/>
                  </a:moveTo>
                  <a:lnTo>
                    <a:pt x="7691" y="0"/>
                  </a:lnTo>
                  <a:lnTo>
                    <a:pt x="6698" y="9115"/>
                  </a:lnTo>
                  <a:lnTo>
                    <a:pt x="0" y="36369"/>
                  </a:lnTo>
                  <a:lnTo>
                    <a:pt x="6558" y="79416"/>
                  </a:lnTo>
                  <a:lnTo>
                    <a:pt x="7691" y="8929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745"/>
            <p:cNvSpPr/>
            <p:nvPr>
              <p:custDataLst>
                <p:tags r:id="rId84"/>
              </p:custDataLst>
            </p:nvPr>
          </p:nvSpPr>
          <p:spPr>
            <a:xfrm>
              <a:off x="4000500" y="4393405"/>
              <a:ext cx="241102" cy="44649"/>
            </a:xfrm>
            <a:custGeom>
              <a:avLst/>
              <a:gdLst/>
              <a:ahLst/>
              <a:cxnLst/>
              <a:rect l="0" t="0" r="0" b="0"/>
              <a:pathLst>
                <a:path w="241102" h="44649">
                  <a:moveTo>
                    <a:pt x="0" y="44648"/>
                  </a:moveTo>
                  <a:lnTo>
                    <a:pt x="0" y="44648"/>
                  </a:lnTo>
                  <a:lnTo>
                    <a:pt x="0" y="39908"/>
                  </a:lnTo>
                  <a:lnTo>
                    <a:pt x="1982" y="38512"/>
                  </a:lnTo>
                  <a:lnTo>
                    <a:pt x="39575" y="29828"/>
                  </a:lnTo>
                  <a:lnTo>
                    <a:pt x="76327" y="26698"/>
                  </a:lnTo>
                  <a:lnTo>
                    <a:pt x="119514" y="19900"/>
                  </a:lnTo>
                  <a:lnTo>
                    <a:pt x="157222" y="13522"/>
                  </a:lnTo>
                  <a:lnTo>
                    <a:pt x="191222" y="5550"/>
                  </a:lnTo>
                  <a:lnTo>
                    <a:pt x="241101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746"/>
            <p:cNvSpPr/>
            <p:nvPr>
              <p:custDataLst>
                <p:tags r:id="rId85"/>
              </p:custDataLst>
            </p:nvPr>
          </p:nvSpPr>
          <p:spPr>
            <a:xfrm>
              <a:off x="4073225" y="4206742"/>
              <a:ext cx="195165" cy="392048"/>
            </a:xfrm>
            <a:custGeom>
              <a:avLst/>
              <a:gdLst/>
              <a:ahLst/>
              <a:cxnLst/>
              <a:rect l="0" t="0" r="0" b="0"/>
              <a:pathLst>
                <a:path w="195165" h="392048">
                  <a:moveTo>
                    <a:pt x="195164" y="70577"/>
                  </a:moveTo>
                  <a:lnTo>
                    <a:pt x="195164" y="70577"/>
                  </a:lnTo>
                  <a:lnTo>
                    <a:pt x="180944" y="65837"/>
                  </a:lnTo>
                  <a:lnTo>
                    <a:pt x="171315" y="55573"/>
                  </a:lnTo>
                  <a:lnTo>
                    <a:pt x="143707" y="19896"/>
                  </a:lnTo>
                  <a:lnTo>
                    <a:pt x="140024" y="15954"/>
                  </a:lnTo>
                  <a:lnTo>
                    <a:pt x="120619" y="5664"/>
                  </a:lnTo>
                  <a:lnTo>
                    <a:pt x="78670" y="0"/>
                  </a:lnTo>
                  <a:lnTo>
                    <a:pt x="62029" y="512"/>
                  </a:lnTo>
                  <a:lnTo>
                    <a:pt x="48019" y="4049"/>
                  </a:lnTo>
                  <a:lnTo>
                    <a:pt x="28976" y="16359"/>
                  </a:lnTo>
                  <a:lnTo>
                    <a:pt x="15506" y="32574"/>
                  </a:lnTo>
                  <a:lnTo>
                    <a:pt x="5231" y="59427"/>
                  </a:lnTo>
                  <a:lnTo>
                    <a:pt x="0" y="103065"/>
                  </a:lnTo>
                  <a:lnTo>
                    <a:pt x="1611" y="146669"/>
                  </a:lnTo>
                  <a:lnTo>
                    <a:pt x="8501" y="182750"/>
                  </a:lnTo>
                  <a:lnTo>
                    <a:pt x="16826" y="217584"/>
                  </a:lnTo>
                  <a:lnTo>
                    <a:pt x="25577" y="259326"/>
                  </a:lnTo>
                  <a:lnTo>
                    <a:pt x="34452" y="300465"/>
                  </a:lnTo>
                  <a:lnTo>
                    <a:pt x="46342" y="340442"/>
                  </a:lnTo>
                  <a:lnTo>
                    <a:pt x="56507" y="384532"/>
                  </a:lnTo>
                  <a:lnTo>
                    <a:pt x="61219" y="39204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747"/>
            <p:cNvSpPr/>
            <p:nvPr>
              <p:custDataLst>
                <p:tags r:id="rId86"/>
              </p:custDataLst>
            </p:nvPr>
          </p:nvSpPr>
          <p:spPr>
            <a:xfrm>
              <a:off x="3812976" y="4071937"/>
              <a:ext cx="2035969" cy="53578"/>
            </a:xfrm>
            <a:custGeom>
              <a:avLst/>
              <a:gdLst/>
              <a:ahLst/>
              <a:cxnLst/>
              <a:rect l="0" t="0" r="0" b="0"/>
              <a:pathLst>
                <a:path w="2035969" h="53578">
                  <a:moveTo>
                    <a:pt x="0" y="26789"/>
                  </a:moveTo>
                  <a:lnTo>
                    <a:pt x="0" y="26789"/>
                  </a:lnTo>
                  <a:lnTo>
                    <a:pt x="7688" y="34477"/>
                  </a:lnTo>
                  <a:lnTo>
                    <a:pt x="8562" y="40091"/>
                  </a:lnTo>
                  <a:lnTo>
                    <a:pt x="9677" y="41611"/>
                  </a:lnTo>
                  <a:lnTo>
                    <a:pt x="13559" y="43299"/>
                  </a:lnTo>
                  <a:lnTo>
                    <a:pt x="54206" y="50705"/>
                  </a:lnTo>
                  <a:lnTo>
                    <a:pt x="87840" y="53010"/>
                  </a:lnTo>
                  <a:lnTo>
                    <a:pt x="124584" y="53410"/>
                  </a:lnTo>
                  <a:lnTo>
                    <a:pt x="160607" y="53527"/>
                  </a:lnTo>
                  <a:lnTo>
                    <a:pt x="203593" y="53568"/>
                  </a:lnTo>
                  <a:lnTo>
                    <a:pt x="241123" y="53575"/>
                  </a:lnTo>
                  <a:lnTo>
                    <a:pt x="271868" y="50931"/>
                  </a:lnTo>
                  <a:lnTo>
                    <a:pt x="314710" y="49156"/>
                  </a:lnTo>
                  <a:lnTo>
                    <a:pt x="354192" y="52267"/>
                  </a:lnTo>
                  <a:lnTo>
                    <a:pt x="398301" y="53189"/>
                  </a:lnTo>
                  <a:lnTo>
                    <a:pt x="427055" y="53406"/>
                  </a:lnTo>
                  <a:lnTo>
                    <a:pt x="462983" y="53501"/>
                  </a:lnTo>
                  <a:lnTo>
                    <a:pt x="502104" y="53544"/>
                  </a:lnTo>
                  <a:lnTo>
                    <a:pt x="542641" y="53563"/>
                  </a:lnTo>
                  <a:lnTo>
                    <a:pt x="583809" y="53572"/>
                  </a:lnTo>
                  <a:lnTo>
                    <a:pt x="617319" y="53575"/>
                  </a:lnTo>
                  <a:lnTo>
                    <a:pt x="658497" y="53577"/>
                  </a:lnTo>
                  <a:lnTo>
                    <a:pt x="695834" y="53577"/>
                  </a:lnTo>
                  <a:lnTo>
                    <a:pt x="732033" y="53577"/>
                  </a:lnTo>
                  <a:lnTo>
                    <a:pt x="767892" y="50933"/>
                  </a:lnTo>
                  <a:lnTo>
                    <a:pt x="803653" y="46510"/>
                  </a:lnTo>
                  <a:lnTo>
                    <a:pt x="842030" y="45200"/>
                  </a:lnTo>
                  <a:lnTo>
                    <a:pt x="882175" y="44812"/>
                  </a:lnTo>
                  <a:lnTo>
                    <a:pt x="919206" y="44695"/>
                  </a:lnTo>
                  <a:lnTo>
                    <a:pt x="957959" y="42016"/>
                  </a:lnTo>
                  <a:lnTo>
                    <a:pt x="998214" y="37585"/>
                  </a:lnTo>
                  <a:lnTo>
                    <a:pt x="1035278" y="36271"/>
                  </a:lnTo>
                  <a:lnTo>
                    <a:pt x="1074040" y="33236"/>
                  </a:lnTo>
                  <a:lnTo>
                    <a:pt x="1114298" y="28699"/>
                  </a:lnTo>
                  <a:lnTo>
                    <a:pt x="1154009" y="27355"/>
                  </a:lnTo>
                  <a:lnTo>
                    <a:pt x="1194547" y="26955"/>
                  </a:lnTo>
                  <a:lnTo>
                    <a:pt x="1234342" y="24192"/>
                  </a:lnTo>
                  <a:lnTo>
                    <a:pt x="1277551" y="19736"/>
                  </a:lnTo>
                  <a:lnTo>
                    <a:pt x="1319128" y="18416"/>
                  </a:lnTo>
                  <a:lnTo>
                    <a:pt x="1359228" y="15379"/>
                  </a:lnTo>
                  <a:lnTo>
                    <a:pt x="1399883" y="10840"/>
                  </a:lnTo>
                  <a:lnTo>
                    <a:pt x="1439708" y="9496"/>
                  </a:lnTo>
                  <a:lnTo>
                    <a:pt x="1480283" y="9098"/>
                  </a:lnTo>
                  <a:lnTo>
                    <a:pt x="1520086" y="8980"/>
                  </a:lnTo>
                  <a:lnTo>
                    <a:pt x="1560654" y="6298"/>
                  </a:lnTo>
                  <a:lnTo>
                    <a:pt x="1597808" y="1865"/>
                  </a:lnTo>
                  <a:lnTo>
                    <a:pt x="1633953" y="553"/>
                  </a:lnTo>
                  <a:lnTo>
                    <a:pt x="1669797" y="164"/>
                  </a:lnTo>
                  <a:lnTo>
                    <a:pt x="1705553" y="48"/>
                  </a:lnTo>
                  <a:lnTo>
                    <a:pt x="1741283" y="14"/>
                  </a:lnTo>
                  <a:lnTo>
                    <a:pt x="1784943" y="2"/>
                  </a:lnTo>
                  <a:lnTo>
                    <a:pt x="1821213" y="2"/>
                  </a:lnTo>
                  <a:lnTo>
                    <a:pt x="1857179" y="0"/>
                  </a:lnTo>
                  <a:lnTo>
                    <a:pt x="1890361" y="0"/>
                  </a:lnTo>
                  <a:lnTo>
                    <a:pt x="1931641" y="0"/>
                  </a:lnTo>
                  <a:lnTo>
                    <a:pt x="1965370" y="2646"/>
                  </a:lnTo>
                  <a:lnTo>
                    <a:pt x="2035968" y="893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7" name="SMARTInkShape-Group87"/>
          <p:cNvGrpSpPr/>
          <p:nvPr/>
        </p:nvGrpSpPr>
        <p:grpSpPr>
          <a:xfrm>
            <a:off x="4092916" y="4955975"/>
            <a:ext cx="1764722" cy="1116211"/>
            <a:chOff x="4092916" y="4955975"/>
            <a:chExt cx="1764722" cy="1116211"/>
          </a:xfrm>
        </p:grpSpPr>
        <p:sp>
          <p:nvSpPr>
            <p:cNvPr id="841" name="SMARTInkShape-748"/>
            <p:cNvSpPr/>
            <p:nvPr>
              <p:custDataLst>
                <p:tags r:id="rId44"/>
              </p:custDataLst>
            </p:nvPr>
          </p:nvSpPr>
          <p:spPr>
            <a:xfrm>
              <a:off x="5732857" y="5231614"/>
              <a:ext cx="124781" cy="191392"/>
            </a:xfrm>
            <a:custGeom>
              <a:avLst/>
              <a:gdLst/>
              <a:ahLst/>
              <a:cxnLst/>
              <a:rect l="0" t="0" r="0" b="0"/>
              <a:pathLst>
                <a:path w="124781" h="191392">
                  <a:moveTo>
                    <a:pt x="53578" y="108339"/>
                  </a:moveTo>
                  <a:lnTo>
                    <a:pt x="53578" y="108339"/>
                  </a:lnTo>
                  <a:lnTo>
                    <a:pt x="56226" y="125988"/>
                  </a:lnTo>
                  <a:lnTo>
                    <a:pt x="61957" y="170043"/>
                  </a:lnTo>
                  <a:lnTo>
                    <a:pt x="62141" y="176264"/>
                  </a:lnTo>
                  <a:lnTo>
                    <a:pt x="64248" y="181402"/>
                  </a:lnTo>
                  <a:lnTo>
                    <a:pt x="71882" y="189760"/>
                  </a:lnTo>
                  <a:lnTo>
                    <a:pt x="76693" y="191391"/>
                  </a:lnTo>
                  <a:lnTo>
                    <a:pt x="87335" y="190562"/>
                  </a:lnTo>
                  <a:lnTo>
                    <a:pt x="91958" y="186966"/>
                  </a:lnTo>
                  <a:lnTo>
                    <a:pt x="99741" y="175035"/>
                  </a:lnTo>
                  <a:lnTo>
                    <a:pt x="112821" y="137976"/>
                  </a:lnTo>
                  <a:lnTo>
                    <a:pt x="120963" y="114034"/>
                  </a:lnTo>
                  <a:lnTo>
                    <a:pt x="123816" y="81693"/>
                  </a:lnTo>
                  <a:lnTo>
                    <a:pt x="124780" y="37407"/>
                  </a:lnTo>
                  <a:lnTo>
                    <a:pt x="123918" y="25220"/>
                  </a:lnTo>
                  <a:lnTo>
                    <a:pt x="120229" y="13189"/>
                  </a:lnTo>
                  <a:lnTo>
                    <a:pt x="112635" y="3871"/>
                  </a:lnTo>
                  <a:lnTo>
                    <a:pt x="107834" y="0"/>
                  </a:lnTo>
                  <a:lnTo>
                    <a:pt x="101655" y="393"/>
                  </a:lnTo>
                  <a:lnTo>
                    <a:pt x="86852" y="8770"/>
                  </a:lnTo>
                  <a:lnTo>
                    <a:pt x="55081" y="44536"/>
                  </a:lnTo>
                  <a:lnTo>
                    <a:pt x="34547" y="81293"/>
                  </a:lnTo>
                  <a:lnTo>
                    <a:pt x="0" y="15298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749"/>
            <p:cNvSpPr/>
            <p:nvPr>
              <p:custDataLst>
                <p:tags r:id="rId45"/>
              </p:custDataLst>
            </p:nvPr>
          </p:nvSpPr>
          <p:spPr>
            <a:xfrm>
              <a:off x="5643560" y="5331021"/>
              <a:ext cx="125019" cy="62510"/>
            </a:xfrm>
            <a:custGeom>
              <a:avLst/>
              <a:gdLst/>
              <a:ahLst/>
              <a:cxnLst/>
              <a:rect l="0" t="0" r="0" b="0"/>
              <a:pathLst>
                <a:path w="125019" h="62510">
                  <a:moveTo>
                    <a:pt x="0" y="62509"/>
                  </a:moveTo>
                  <a:lnTo>
                    <a:pt x="0" y="62509"/>
                  </a:lnTo>
                  <a:lnTo>
                    <a:pt x="12430" y="62509"/>
                  </a:lnTo>
                  <a:lnTo>
                    <a:pt x="54672" y="37652"/>
                  </a:lnTo>
                  <a:lnTo>
                    <a:pt x="93809" y="12195"/>
                  </a:lnTo>
                  <a:lnTo>
                    <a:pt x="125018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750"/>
            <p:cNvSpPr/>
            <p:nvPr>
              <p:custDataLst>
                <p:tags r:id="rId46"/>
              </p:custDataLst>
            </p:nvPr>
          </p:nvSpPr>
          <p:spPr>
            <a:xfrm>
              <a:off x="5661421" y="5206007"/>
              <a:ext cx="71437" cy="303611"/>
            </a:xfrm>
            <a:custGeom>
              <a:avLst/>
              <a:gdLst/>
              <a:ahLst/>
              <a:cxnLst/>
              <a:rect l="0" t="0" r="0" b="0"/>
              <a:pathLst>
                <a:path w="71437" h="303611">
                  <a:moveTo>
                    <a:pt x="0" y="0"/>
                  </a:moveTo>
                  <a:lnTo>
                    <a:pt x="0" y="0"/>
                  </a:lnTo>
                  <a:lnTo>
                    <a:pt x="4740" y="9480"/>
                  </a:lnTo>
                  <a:lnTo>
                    <a:pt x="11024" y="52965"/>
                  </a:lnTo>
                  <a:lnTo>
                    <a:pt x="15835" y="90768"/>
                  </a:lnTo>
                  <a:lnTo>
                    <a:pt x="19905" y="135373"/>
                  </a:lnTo>
                  <a:lnTo>
                    <a:pt x="24748" y="170088"/>
                  </a:lnTo>
                  <a:lnTo>
                    <a:pt x="31126" y="212632"/>
                  </a:lnTo>
                  <a:lnTo>
                    <a:pt x="41940" y="255837"/>
                  </a:lnTo>
                  <a:lnTo>
                    <a:pt x="56591" y="298458"/>
                  </a:lnTo>
                  <a:lnTo>
                    <a:pt x="71436" y="30361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751"/>
            <p:cNvSpPr/>
            <p:nvPr>
              <p:custDataLst>
                <p:tags r:id="rId47"/>
              </p:custDataLst>
            </p:nvPr>
          </p:nvSpPr>
          <p:spPr>
            <a:xfrm>
              <a:off x="5572125" y="5450802"/>
              <a:ext cx="89297" cy="148113"/>
            </a:xfrm>
            <a:custGeom>
              <a:avLst/>
              <a:gdLst/>
              <a:ahLst/>
              <a:cxnLst/>
              <a:rect l="0" t="0" r="0" b="0"/>
              <a:pathLst>
                <a:path w="89297" h="148113">
                  <a:moveTo>
                    <a:pt x="0" y="49883"/>
                  </a:moveTo>
                  <a:lnTo>
                    <a:pt x="0" y="49883"/>
                  </a:lnTo>
                  <a:lnTo>
                    <a:pt x="7687" y="49883"/>
                  </a:lnTo>
                  <a:lnTo>
                    <a:pt x="3821" y="45145"/>
                  </a:lnTo>
                  <a:lnTo>
                    <a:pt x="4343" y="34880"/>
                  </a:lnTo>
                  <a:lnTo>
                    <a:pt x="12763" y="8777"/>
                  </a:lnTo>
                  <a:lnTo>
                    <a:pt x="18239" y="1848"/>
                  </a:lnTo>
                  <a:lnTo>
                    <a:pt x="21090" y="0"/>
                  </a:lnTo>
                  <a:lnTo>
                    <a:pt x="23981" y="754"/>
                  </a:lnTo>
                  <a:lnTo>
                    <a:pt x="29840" y="6881"/>
                  </a:lnTo>
                  <a:lnTo>
                    <a:pt x="47630" y="50814"/>
                  </a:lnTo>
                  <a:lnTo>
                    <a:pt x="62507" y="87587"/>
                  </a:lnTo>
                  <a:lnTo>
                    <a:pt x="77389" y="128527"/>
                  </a:lnTo>
                  <a:lnTo>
                    <a:pt x="89296" y="14811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752"/>
            <p:cNvSpPr/>
            <p:nvPr>
              <p:custDataLst>
                <p:tags r:id="rId48"/>
              </p:custDataLst>
            </p:nvPr>
          </p:nvSpPr>
          <p:spPr>
            <a:xfrm>
              <a:off x="5522736" y="5393530"/>
              <a:ext cx="13670" cy="80367"/>
            </a:xfrm>
            <a:custGeom>
              <a:avLst/>
              <a:gdLst/>
              <a:ahLst/>
              <a:cxnLst/>
              <a:rect l="0" t="0" r="0" b="0"/>
              <a:pathLst>
                <a:path w="13670" h="80367">
                  <a:moveTo>
                    <a:pt x="4739" y="0"/>
                  </a:moveTo>
                  <a:lnTo>
                    <a:pt x="4739" y="0"/>
                  </a:lnTo>
                  <a:lnTo>
                    <a:pt x="0" y="9482"/>
                  </a:lnTo>
                  <a:lnTo>
                    <a:pt x="1791" y="34339"/>
                  </a:lnTo>
                  <a:lnTo>
                    <a:pt x="13669" y="8036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753"/>
            <p:cNvSpPr/>
            <p:nvPr>
              <p:custDataLst>
                <p:tags r:id="rId49"/>
              </p:custDataLst>
            </p:nvPr>
          </p:nvSpPr>
          <p:spPr>
            <a:xfrm>
              <a:off x="5500685" y="5518546"/>
              <a:ext cx="17862" cy="107158"/>
            </a:xfrm>
            <a:custGeom>
              <a:avLst/>
              <a:gdLst/>
              <a:ahLst/>
              <a:cxnLst/>
              <a:rect l="0" t="0" r="0" b="0"/>
              <a:pathLst>
                <a:path w="17862" h="107158">
                  <a:moveTo>
                    <a:pt x="0" y="0"/>
                  </a:moveTo>
                  <a:lnTo>
                    <a:pt x="0" y="0"/>
                  </a:lnTo>
                  <a:lnTo>
                    <a:pt x="4742" y="39079"/>
                  </a:lnTo>
                  <a:lnTo>
                    <a:pt x="12430" y="79268"/>
                  </a:lnTo>
                  <a:lnTo>
                    <a:pt x="17861" y="10715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754"/>
            <p:cNvSpPr/>
            <p:nvPr>
              <p:custDataLst>
                <p:tags r:id="rId50"/>
              </p:custDataLst>
            </p:nvPr>
          </p:nvSpPr>
          <p:spPr>
            <a:xfrm>
              <a:off x="5054203" y="5400113"/>
              <a:ext cx="312540" cy="369516"/>
            </a:xfrm>
            <a:custGeom>
              <a:avLst/>
              <a:gdLst/>
              <a:ahLst/>
              <a:cxnLst/>
              <a:rect l="0" t="0" r="0" b="0"/>
              <a:pathLst>
                <a:path w="312540" h="369516">
                  <a:moveTo>
                    <a:pt x="0" y="332744"/>
                  </a:moveTo>
                  <a:lnTo>
                    <a:pt x="0" y="332744"/>
                  </a:lnTo>
                  <a:lnTo>
                    <a:pt x="0" y="342227"/>
                  </a:lnTo>
                  <a:lnTo>
                    <a:pt x="991" y="345020"/>
                  </a:lnTo>
                  <a:lnTo>
                    <a:pt x="2644" y="346881"/>
                  </a:lnTo>
                  <a:lnTo>
                    <a:pt x="4740" y="348122"/>
                  </a:lnTo>
                  <a:lnTo>
                    <a:pt x="7129" y="347957"/>
                  </a:lnTo>
                  <a:lnTo>
                    <a:pt x="12428" y="345130"/>
                  </a:lnTo>
                  <a:lnTo>
                    <a:pt x="20990" y="333216"/>
                  </a:lnTo>
                  <a:lnTo>
                    <a:pt x="33091" y="301204"/>
                  </a:lnTo>
                  <a:lnTo>
                    <a:pt x="40517" y="275566"/>
                  </a:lnTo>
                  <a:lnTo>
                    <a:pt x="38512" y="264007"/>
                  </a:lnTo>
                  <a:lnTo>
                    <a:pt x="31805" y="251083"/>
                  </a:lnTo>
                  <a:lnTo>
                    <a:pt x="29139" y="250521"/>
                  </a:lnTo>
                  <a:lnTo>
                    <a:pt x="26372" y="252133"/>
                  </a:lnTo>
                  <a:lnTo>
                    <a:pt x="23535" y="255191"/>
                  </a:lnTo>
                  <a:lnTo>
                    <a:pt x="14798" y="273718"/>
                  </a:lnTo>
                  <a:lnTo>
                    <a:pt x="10089" y="300507"/>
                  </a:lnTo>
                  <a:lnTo>
                    <a:pt x="11804" y="336079"/>
                  </a:lnTo>
                  <a:lnTo>
                    <a:pt x="17151" y="355062"/>
                  </a:lnTo>
                  <a:lnTo>
                    <a:pt x="26143" y="366807"/>
                  </a:lnTo>
                  <a:lnTo>
                    <a:pt x="32312" y="369344"/>
                  </a:lnTo>
                  <a:lnTo>
                    <a:pt x="47103" y="369515"/>
                  </a:lnTo>
                  <a:lnTo>
                    <a:pt x="72163" y="364035"/>
                  </a:lnTo>
                  <a:lnTo>
                    <a:pt x="93702" y="351387"/>
                  </a:lnTo>
                  <a:lnTo>
                    <a:pt x="101176" y="343346"/>
                  </a:lnTo>
                  <a:lnTo>
                    <a:pt x="126923" y="300818"/>
                  </a:lnTo>
                  <a:lnTo>
                    <a:pt x="133328" y="281525"/>
                  </a:lnTo>
                  <a:lnTo>
                    <a:pt x="133762" y="289347"/>
                  </a:lnTo>
                  <a:lnTo>
                    <a:pt x="128765" y="316896"/>
                  </a:lnTo>
                  <a:lnTo>
                    <a:pt x="134350" y="354383"/>
                  </a:lnTo>
                  <a:lnTo>
                    <a:pt x="138425" y="361545"/>
                  </a:lnTo>
                  <a:lnTo>
                    <a:pt x="141893" y="362859"/>
                  </a:lnTo>
                  <a:lnTo>
                    <a:pt x="151038" y="361674"/>
                  </a:lnTo>
                  <a:lnTo>
                    <a:pt x="159070" y="355193"/>
                  </a:lnTo>
                  <a:lnTo>
                    <a:pt x="162601" y="350687"/>
                  </a:lnTo>
                  <a:lnTo>
                    <a:pt x="172312" y="320644"/>
                  </a:lnTo>
                  <a:lnTo>
                    <a:pt x="176730" y="280322"/>
                  </a:lnTo>
                  <a:lnTo>
                    <a:pt x="178041" y="236956"/>
                  </a:lnTo>
                  <a:lnTo>
                    <a:pt x="178429" y="202169"/>
                  </a:lnTo>
                  <a:lnTo>
                    <a:pt x="178545" y="158788"/>
                  </a:lnTo>
                  <a:lnTo>
                    <a:pt x="173839" y="122453"/>
                  </a:lnTo>
                  <a:lnTo>
                    <a:pt x="170900" y="83355"/>
                  </a:lnTo>
                  <a:lnTo>
                    <a:pt x="165290" y="45091"/>
                  </a:lnTo>
                  <a:lnTo>
                    <a:pt x="161132" y="2274"/>
                  </a:lnTo>
                  <a:lnTo>
                    <a:pt x="160912" y="0"/>
                  </a:lnTo>
                  <a:lnTo>
                    <a:pt x="160750" y="36574"/>
                  </a:lnTo>
                  <a:lnTo>
                    <a:pt x="165476" y="80655"/>
                  </a:lnTo>
                  <a:lnTo>
                    <a:pt x="173162" y="123113"/>
                  </a:lnTo>
                  <a:lnTo>
                    <a:pt x="181725" y="163917"/>
                  </a:lnTo>
                  <a:lnTo>
                    <a:pt x="195285" y="201143"/>
                  </a:lnTo>
                  <a:lnTo>
                    <a:pt x="217646" y="241155"/>
                  </a:lnTo>
                  <a:lnTo>
                    <a:pt x="242360" y="270757"/>
                  </a:lnTo>
                  <a:lnTo>
                    <a:pt x="254560" y="275430"/>
                  </a:lnTo>
                  <a:lnTo>
                    <a:pt x="261980" y="276676"/>
                  </a:lnTo>
                  <a:lnTo>
                    <a:pt x="312539" y="25237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755"/>
            <p:cNvSpPr/>
            <p:nvPr>
              <p:custDataLst>
                <p:tags r:id="rId51"/>
              </p:custDataLst>
            </p:nvPr>
          </p:nvSpPr>
          <p:spPr>
            <a:xfrm>
              <a:off x="4903639" y="5679280"/>
              <a:ext cx="123776" cy="88058"/>
            </a:xfrm>
            <a:custGeom>
              <a:avLst/>
              <a:gdLst/>
              <a:ahLst/>
              <a:cxnLst/>
              <a:rect l="0" t="0" r="0" b="0"/>
              <a:pathLst>
                <a:path w="123776" h="88058">
                  <a:moveTo>
                    <a:pt x="7689" y="80366"/>
                  </a:moveTo>
                  <a:lnTo>
                    <a:pt x="7689" y="80366"/>
                  </a:lnTo>
                  <a:lnTo>
                    <a:pt x="0" y="88057"/>
                  </a:lnTo>
                  <a:lnTo>
                    <a:pt x="36423" y="66865"/>
                  </a:lnTo>
                  <a:lnTo>
                    <a:pt x="80104" y="33595"/>
                  </a:lnTo>
                  <a:lnTo>
                    <a:pt x="123775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SMARTInkShape-756"/>
            <p:cNvSpPr/>
            <p:nvPr>
              <p:custDataLst>
                <p:tags r:id="rId52"/>
              </p:custDataLst>
            </p:nvPr>
          </p:nvSpPr>
          <p:spPr>
            <a:xfrm>
              <a:off x="4920257" y="5527475"/>
              <a:ext cx="98226" cy="330401"/>
            </a:xfrm>
            <a:custGeom>
              <a:avLst/>
              <a:gdLst/>
              <a:ahLst/>
              <a:cxnLst/>
              <a:rect l="0" t="0" r="0" b="0"/>
              <a:pathLst>
                <a:path w="98226" h="330401">
                  <a:moveTo>
                    <a:pt x="0" y="0"/>
                  </a:moveTo>
                  <a:lnTo>
                    <a:pt x="0" y="0"/>
                  </a:lnTo>
                  <a:lnTo>
                    <a:pt x="12357" y="34433"/>
                  </a:lnTo>
                  <a:lnTo>
                    <a:pt x="22514" y="68412"/>
                  </a:lnTo>
                  <a:lnTo>
                    <a:pt x="30686" y="111300"/>
                  </a:lnTo>
                  <a:lnTo>
                    <a:pt x="36128" y="142402"/>
                  </a:lnTo>
                  <a:lnTo>
                    <a:pt x="41854" y="175407"/>
                  </a:lnTo>
                  <a:lnTo>
                    <a:pt x="49664" y="211713"/>
                  </a:lnTo>
                  <a:lnTo>
                    <a:pt x="54402" y="247167"/>
                  </a:lnTo>
                  <a:lnTo>
                    <a:pt x="70129" y="289411"/>
                  </a:lnTo>
                  <a:lnTo>
                    <a:pt x="86149" y="321767"/>
                  </a:lnTo>
                  <a:lnTo>
                    <a:pt x="98225" y="33040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SMARTInkShape-757"/>
            <p:cNvSpPr/>
            <p:nvPr>
              <p:custDataLst>
                <p:tags r:id="rId53"/>
              </p:custDataLst>
            </p:nvPr>
          </p:nvSpPr>
          <p:spPr>
            <a:xfrm>
              <a:off x="4822583" y="5679280"/>
              <a:ext cx="100134" cy="258963"/>
            </a:xfrm>
            <a:custGeom>
              <a:avLst/>
              <a:gdLst/>
              <a:ahLst/>
              <a:cxnLst/>
              <a:rect l="0" t="0" r="0" b="0"/>
              <a:pathLst>
                <a:path w="100134" h="258963">
                  <a:moveTo>
                    <a:pt x="8377" y="0"/>
                  </a:moveTo>
                  <a:lnTo>
                    <a:pt x="8377" y="0"/>
                  </a:lnTo>
                  <a:lnTo>
                    <a:pt x="2241" y="42756"/>
                  </a:lnTo>
                  <a:lnTo>
                    <a:pt x="0" y="84220"/>
                  </a:lnTo>
                  <a:lnTo>
                    <a:pt x="2255" y="108298"/>
                  </a:lnTo>
                  <a:lnTo>
                    <a:pt x="6650" y="122548"/>
                  </a:lnTo>
                  <a:lnTo>
                    <a:pt x="9210" y="126347"/>
                  </a:lnTo>
                  <a:lnTo>
                    <a:pt x="11909" y="128880"/>
                  </a:lnTo>
                  <a:lnTo>
                    <a:pt x="20198" y="131692"/>
                  </a:lnTo>
                  <a:lnTo>
                    <a:pt x="25188" y="132445"/>
                  </a:lnTo>
                  <a:lnTo>
                    <a:pt x="36023" y="127987"/>
                  </a:lnTo>
                  <a:lnTo>
                    <a:pt x="59148" y="113697"/>
                  </a:lnTo>
                  <a:lnTo>
                    <a:pt x="65045" y="112509"/>
                  </a:lnTo>
                  <a:lnTo>
                    <a:pt x="76888" y="113833"/>
                  </a:lnTo>
                  <a:lnTo>
                    <a:pt x="81833" y="117562"/>
                  </a:lnTo>
                  <a:lnTo>
                    <a:pt x="89972" y="129641"/>
                  </a:lnTo>
                  <a:lnTo>
                    <a:pt x="100133" y="157916"/>
                  </a:lnTo>
                  <a:lnTo>
                    <a:pt x="99189" y="201040"/>
                  </a:lnTo>
                  <a:lnTo>
                    <a:pt x="88745" y="25896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SMARTInkShape-758"/>
            <p:cNvSpPr/>
            <p:nvPr>
              <p:custDataLst>
                <p:tags r:id="rId54"/>
              </p:custDataLst>
            </p:nvPr>
          </p:nvSpPr>
          <p:spPr>
            <a:xfrm>
              <a:off x="4688085" y="5764688"/>
              <a:ext cx="53580" cy="182484"/>
            </a:xfrm>
            <a:custGeom>
              <a:avLst/>
              <a:gdLst/>
              <a:ahLst/>
              <a:cxnLst/>
              <a:rect l="0" t="0" r="0" b="0"/>
              <a:pathLst>
                <a:path w="53580" h="182484">
                  <a:moveTo>
                    <a:pt x="0" y="75326"/>
                  </a:moveTo>
                  <a:lnTo>
                    <a:pt x="0" y="75326"/>
                  </a:lnTo>
                  <a:lnTo>
                    <a:pt x="993" y="101859"/>
                  </a:lnTo>
                  <a:lnTo>
                    <a:pt x="4740" y="115560"/>
                  </a:lnTo>
                  <a:lnTo>
                    <a:pt x="8122" y="120010"/>
                  </a:lnTo>
                  <a:lnTo>
                    <a:pt x="17170" y="124950"/>
                  </a:lnTo>
                  <a:lnTo>
                    <a:pt x="21367" y="124285"/>
                  </a:lnTo>
                  <a:lnTo>
                    <a:pt x="25159" y="121856"/>
                  </a:lnTo>
                  <a:lnTo>
                    <a:pt x="33010" y="111880"/>
                  </a:lnTo>
                  <a:lnTo>
                    <a:pt x="46603" y="83953"/>
                  </a:lnTo>
                  <a:lnTo>
                    <a:pt x="52200" y="44252"/>
                  </a:lnTo>
                  <a:lnTo>
                    <a:pt x="52405" y="6302"/>
                  </a:lnTo>
                  <a:lnTo>
                    <a:pt x="50812" y="2521"/>
                  </a:lnTo>
                  <a:lnTo>
                    <a:pt x="48756" y="0"/>
                  </a:lnTo>
                  <a:lnTo>
                    <a:pt x="45402" y="1296"/>
                  </a:lnTo>
                  <a:lnTo>
                    <a:pt x="36385" y="10674"/>
                  </a:lnTo>
                  <a:lnTo>
                    <a:pt x="24892" y="32689"/>
                  </a:lnTo>
                  <a:lnTo>
                    <a:pt x="19247" y="72930"/>
                  </a:lnTo>
                  <a:lnTo>
                    <a:pt x="18135" y="113219"/>
                  </a:lnTo>
                  <a:lnTo>
                    <a:pt x="22653" y="154360"/>
                  </a:lnTo>
                  <a:lnTo>
                    <a:pt x="25564" y="167866"/>
                  </a:lnTo>
                  <a:lnTo>
                    <a:pt x="53579" y="182483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759"/>
            <p:cNvSpPr/>
            <p:nvPr>
              <p:custDataLst>
                <p:tags r:id="rId55"/>
              </p:custDataLst>
            </p:nvPr>
          </p:nvSpPr>
          <p:spPr>
            <a:xfrm>
              <a:off x="4554139" y="5795367"/>
              <a:ext cx="89299" cy="193971"/>
            </a:xfrm>
            <a:custGeom>
              <a:avLst/>
              <a:gdLst/>
              <a:ahLst/>
              <a:cxnLst/>
              <a:rect l="0" t="0" r="0" b="0"/>
              <a:pathLst>
                <a:path w="89299" h="193971">
                  <a:moveTo>
                    <a:pt x="0" y="178593"/>
                  </a:moveTo>
                  <a:lnTo>
                    <a:pt x="0" y="178593"/>
                  </a:lnTo>
                  <a:lnTo>
                    <a:pt x="13267" y="190866"/>
                  </a:lnTo>
                  <a:lnTo>
                    <a:pt x="20119" y="193970"/>
                  </a:lnTo>
                  <a:lnTo>
                    <a:pt x="23335" y="193806"/>
                  </a:lnTo>
                  <a:lnTo>
                    <a:pt x="29554" y="190976"/>
                  </a:lnTo>
                  <a:lnTo>
                    <a:pt x="43374" y="179066"/>
                  </a:lnTo>
                  <a:lnTo>
                    <a:pt x="55295" y="158228"/>
                  </a:lnTo>
                  <a:lnTo>
                    <a:pt x="64205" y="120177"/>
                  </a:lnTo>
                  <a:lnTo>
                    <a:pt x="76622" y="76128"/>
                  </a:lnTo>
                  <a:lnTo>
                    <a:pt x="80249" y="40636"/>
                  </a:lnTo>
                  <a:lnTo>
                    <a:pt x="89298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760"/>
            <p:cNvSpPr/>
            <p:nvPr>
              <p:custDataLst>
                <p:tags r:id="rId56"/>
              </p:custDataLst>
            </p:nvPr>
          </p:nvSpPr>
          <p:spPr>
            <a:xfrm>
              <a:off x="4366617" y="5892641"/>
              <a:ext cx="160735" cy="170617"/>
            </a:xfrm>
            <a:custGeom>
              <a:avLst/>
              <a:gdLst/>
              <a:ahLst/>
              <a:cxnLst/>
              <a:rect l="0" t="0" r="0" b="0"/>
              <a:pathLst>
                <a:path w="160735" h="170617">
                  <a:moveTo>
                    <a:pt x="0" y="99178"/>
                  </a:moveTo>
                  <a:lnTo>
                    <a:pt x="0" y="99178"/>
                  </a:lnTo>
                  <a:lnTo>
                    <a:pt x="9093" y="129622"/>
                  </a:lnTo>
                  <a:lnTo>
                    <a:pt x="11023" y="131380"/>
                  </a:lnTo>
                  <a:lnTo>
                    <a:pt x="16508" y="134203"/>
                  </a:lnTo>
                  <a:lnTo>
                    <a:pt x="30168" y="89862"/>
                  </a:lnTo>
                  <a:lnTo>
                    <a:pt x="35615" y="49309"/>
                  </a:lnTo>
                  <a:lnTo>
                    <a:pt x="48003" y="13739"/>
                  </a:lnTo>
                  <a:lnTo>
                    <a:pt x="56392" y="3988"/>
                  </a:lnTo>
                  <a:lnTo>
                    <a:pt x="61406" y="0"/>
                  </a:lnTo>
                  <a:lnTo>
                    <a:pt x="66734" y="317"/>
                  </a:lnTo>
                  <a:lnTo>
                    <a:pt x="77945" y="8608"/>
                  </a:lnTo>
                  <a:lnTo>
                    <a:pt x="90674" y="34749"/>
                  </a:lnTo>
                  <a:lnTo>
                    <a:pt x="100728" y="72372"/>
                  </a:lnTo>
                  <a:lnTo>
                    <a:pt x="113013" y="115270"/>
                  </a:lnTo>
                  <a:lnTo>
                    <a:pt x="127642" y="152407"/>
                  </a:lnTo>
                  <a:lnTo>
                    <a:pt x="137096" y="166492"/>
                  </a:lnTo>
                  <a:lnTo>
                    <a:pt x="160734" y="17061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761"/>
            <p:cNvSpPr/>
            <p:nvPr>
              <p:custDataLst>
                <p:tags r:id="rId57"/>
              </p:custDataLst>
            </p:nvPr>
          </p:nvSpPr>
          <p:spPr>
            <a:xfrm>
              <a:off x="4268389" y="5866803"/>
              <a:ext cx="8931" cy="8930"/>
            </a:xfrm>
            <a:custGeom>
              <a:avLst/>
              <a:gdLst/>
              <a:ahLst/>
              <a:cxnLst/>
              <a:rect l="0" t="0" r="0" b="0"/>
              <a:pathLst>
                <a:path w="8931" h="8930">
                  <a:moveTo>
                    <a:pt x="0" y="0"/>
                  </a:moveTo>
                  <a:lnTo>
                    <a:pt x="0" y="0"/>
                  </a:lnTo>
                  <a:lnTo>
                    <a:pt x="8930" y="892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762"/>
            <p:cNvSpPr/>
            <p:nvPr>
              <p:custDataLst>
                <p:tags r:id="rId58"/>
              </p:custDataLst>
            </p:nvPr>
          </p:nvSpPr>
          <p:spPr>
            <a:xfrm>
              <a:off x="4313039" y="5911453"/>
              <a:ext cx="35719" cy="160733"/>
            </a:xfrm>
            <a:custGeom>
              <a:avLst/>
              <a:gdLst/>
              <a:ahLst/>
              <a:cxnLst/>
              <a:rect l="0" t="0" r="0" b="0"/>
              <a:pathLst>
                <a:path w="35719" h="160733">
                  <a:moveTo>
                    <a:pt x="0" y="0"/>
                  </a:moveTo>
                  <a:lnTo>
                    <a:pt x="0" y="0"/>
                  </a:lnTo>
                  <a:lnTo>
                    <a:pt x="991" y="40789"/>
                  </a:lnTo>
                  <a:lnTo>
                    <a:pt x="7067" y="83831"/>
                  </a:lnTo>
                  <a:lnTo>
                    <a:pt x="13301" y="116770"/>
                  </a:lnTo>
                  <a:lnTo>
                    <a:pt x="35718" y="16073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763"/>
            <p:cNvSpPr/>
            <p:nvPr>
              <p:custDataLst>
                <p:tags r:id="rId59"/>
              </p:custDataLst>
            </p:nvPr>
          </p:nvSpPr>
          <p:spPr>
            <a:xfrm>
              <a:off x="5491898" y="5018482"/>
              <a:ext cx="114203" cy="294683"/>
            </a:xfrm>
            <a:custGeom>
              <a:avLst/>
              <a:gdLst/>
              <a:ahLst/>
              <a:cxnLst/>
              <a:rect l="0" t="0" r="0" b="0"/>
              <a:pathLst>
                <a:path w="114203" h="294683">
                  <a:moveTo>
                    <a:pt x="17719" y="0"/>
                  </a:moveTo>
                  <a:lnTo>
                    <a:pt x="17719" y="0"/>
                  </a:lnTo>
                  <a:lnTo>
                    <a:pt x="3477" y="36600"/>
                  </a:lnTo>
                  <a:lnTo>
                    <a:pt x="69" y="80247"/>
                  </a:lnTo>
                  <a:lnTo>
                    <a:pt x="0" y="86240"/>
                  </a:lnTo>
                  <a:lnTo>
                    <a:pt x="946" y="90237"/>
                  </a:lnTo>
                  <a:lnTo>
                    <a:pt x="2568" y="92900"/>
                  </a:lnTo>
                  <a:lnTo>
                    <a:pt x="4642" y="94676"/>
                  </a:lnTo>
                  <a:lnTo>
                    <a:pt x="8008" y="94867"/>
                  </a:lnTo>
                  <a:lnTo>
                    <a:pt x="17040" y="92435"/>
                  </a:lnTo>
                  <a:lnTo>
                    <a:pt x="51878" y="75576"/>
                  </a:lnTo>
                  <a:lnTo>
                    <a:pt x="65643" y="74269"/>
                  </a:lnTo>
                  <a:lnTo>
                    <a:pt x="81681" y="76996"/>
                  </a:lnTo>
                  <a:lnTo>
                    <a:pt x="102707" y="88851"/>
                  </a:lnTo>
                  <a:lnTo>
                    <a:pt x="107119" y="95946"/>
                  </a:lnTo>
                  <a:lnTo>
                    <a:pt x="114202" y="130556"/>
                  </a:lnTo>
                  <a:lnTo>
                    <a:pt x="112783" y="158738"/>
                  </a:lnTo>
                  <a:lnTo>
                    <a:pt x="103433" y="198508"/>
                  </a:lnTo>
                  <a:lnTo>
                    <a:pt x="87235" y="242170"/>
                  </a:lnTo>
                  <a:lnTo>
                    <a:pt x="71296" y="29468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764"/>
            <p:cNvSpPr/>
            <p:nvPr>
              <p:custDataLst>
                <p:tags r:id="rId60"/>
              </p:custDataLst>
            </p:nvPr>
          </p:nvSpPr>
          <p:spPr>
            <a:xfrm>
              <a:off x="5447107" y="4955975"/>
              <a:ext cx="8933" cy="1"/>
            </a:xfrm>
            <a:custGeom>
              <a:avLst/>
              <a:gdLst/>
              <a:ahLst/>
              <a:cxnLst/>
              <a:rect l="0" t="0" r="0" b="0"/>
              <a:pathLst>
                <a:path w="8933" h="1">
                  <a:moveTo>
                    <a:pt x="0" y="0"/>
                  </a:moveTo>
                  <a:lnTo>
                    <a:pt x="0" y="0"/>
                  </a:lnTo>
                  <a:lnTo>
                    <a:pt x="8932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765"/>
            <p:cNvSpPr/>
            <p:nvPr>
              <p:custDataLst>
                <p:tags r:id="rId61"/>
              </p:custDataLst>
            </p:nvPr>
          </p:nvSpPr>
          <p:spPr>
            <a:xfrm>
              <a:off x="5438178" y="5089921"/>
              <a:ext cx="8930" cy="116087"/>
            </a:xfrm>
            <a:custGeom>
              <a:avLst/>
              <a:gdLst/>
              <a:ahLst/>
              <a:cxnLst/>
              <a:rect l="0" t="0" r="0" b="0"/>
              <a:pathLst>
                <a:path w="8930" h="116087">
                  <a:moveTo>
                    <a:pt x="0" y="0"/>
                  </a:moveTo>
                  <a:lnTo>
                    <a:pt x="0" y="0"/>
                  </a:lnTo>
                  <a:lnTo>
                    <a:pt x="0" y="42025"/>
                  </a:lnTo>
                  <a:lnTo>
                    <a:pt x="8929" y="11608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766"/>
            <p:cNvSpPr/>
            <p:nvPr>
              <p:custDataLst>
                <p:tags r:id="rId62"/>
              </p:custDataLst>
            </p:nvPr>
          </p:nvSpPr>
          <p:spPr>
            <a:xfrm>
              <a:off x="5037582" y="4982764"/>
              <a:ext cx="266651" cy="160737"/>
            </a:xfrm>
            <a:custGeom>
              <a:avLst/>
              <a:gdLst/>
              <a:ahLst/>
              <a:cxnLst/>
              <a:rect l="0" t="0" r="0" b="0"/>
              <a:pathLst>
                <a:path w="266651" h="160737">
                  <a:moveTo>
                    <a:pt x="7689" y="160736"/>
                  </a:moveTo>
                  <a:lnTo>
                    <a:pt x="7689" y="160736"/>
                  </a:lnTo>
                  <a:lnTo>
                    <a:pt x="0" y="160736"/>
                  </a:lnTo>
                  <a:lnTo>
                    <a:pt x="40285" y="137352"/>
                  </a:lnTo>
                  <a:lnTo>
                    <a:pt x="81510" y="109772"/>
                  </a:lnTo>
                  <a:lnTo>
                    <a:pt x="115318" y="84413"/>
                  </a:lnTo>
                  <a:lnTo>
                    <a:pt x="155399" y="59780"/>
                  </a:lnTo>
                  <a:lnTo>
                    <a:pt x="199550" y="33379"/>
                  </a:lnTo>
                  <a:lnTo>
                    <a:pt x="266650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SMARTInkShape-767"/>
            <p:cNvSpPr/>
            <p:nvPr>
              <p:custDataLst>
                <p:tags r:id="rId63"/>
              </p:custDataLst>
            </p:nvPr>
          </p:nvSpPr>
          <p:spPr>
            <a:xfrm>
              <a:off x="4916330" y="5008886"/>
              <a:ext cx="289678" cy="348246"/>
            </a:xfrm>
            <a:custGeom>
              <a:avLst/>
              <a:gdLst/>
              <a:ahLst/>
              <a:cxnLst/>
              <a:rect l="0" t="0" r="0" b="0"/>
              <a:pathLst>
                <a:path w="289678" h="348246">
                  <a:moveTo>
                    <a:pt x="39645" y="277489"/>
                  </a:moveTo>
                  <a:lnTo>
                    <a:pt x="39645" y="277489"/>
                  </a:lnTo>
                  <a:lnTo>
                    <a:pt x="13176" y="322049"/>
                  </a:lnTo>
                  <a:lnTo>
                    <a:pt x="0" y="343769"/>
                  </a:lnTo>
                  <a:lnTo>
                    <a:pt x="317" y="345487"/>
                  </a:lnTo>
                  <a:lnTo>
                    <a:pt x="1519" y="346634"/>
                  </a:lnTo>
                  <a:lnTo>
                    <a:pt x="5502" y="347907"/>
                  </a:lnTo>
                  <a:lnTo>
                    <a:pt x="7953" y="348245"/>
                  </a:lnTo>
                  <a:lnTo>
                    <a:pt x="15970" y="343333"/>
                  </a:lnTo>
                  <a:lnTo>
                    <a:pt x="25155" y="334533"/>
                  </a:lnTo>
                  <a:lnTo>
                    <a:pt x="55492" y="290780"/>
                  </a:lnTo>
                  <a:lnTo>
                    <a:pt x="59139" y="286350"/>
                  </a:lnTo>
                  <a:lnTo>
                    <a:pt x="68485" y="281427"/>
                  </a:lnTo>
                  <a:lnTo>
                    <a:pt x="73754" y="280112"/>
                  </a:lnTo>
                  <a:lnTo>
                    <a:pt x="78258" y="280231"/>
                  </a:lnTo>
                  <a:lnTo>
                    <a:pt x="85911" y="283006"/>
                  </a:lnTo>
                  <a:lnTo>
                    <a:pt x="100537" y="294887"/>
                  </a:lnTo>
                  <a:lnTo>
                    <a:pt x="122586" y="323571"/>
                  </a:lnTo>
                  <a:lnTo>
                    <a:pt x="126690" y="325077"/>
                  </a:lnTo>
                  <a:lnTo>
                    <a:pt x="136541" y="324105"/>
                  </a:lnTo>
                  <a:lnTo>
                    <a:pt x="140953" y="320473"/>
                  </a:lnTo>
                  <a:lnTo>
                    <a:pt x="151904" y="301139"/>
                  </a:lnTo>
                  <a:lnTo>
                    <a:pt x="167525" y="263956"/>
                  </a:lnTo>
                  <a:lnTo>
                    <a:pt x="173386" y="219656"/>
                  </a:lnTo>
                  <a:lnTo>
                    <a:pt x="179374" y="187592"/>
                  </a:lnTo>
                  <a:lnTo>
                    <a:pt x="182580" y="147555"/>
                  </a:lnTo>
                  <a:lnTo>
                    <a:pt x="188382" y="104272"/>
                  </a:lnTo>
                  <a:lnTo>
                    <a:pt x="190542" y="63005"/>
                  </a:lnTo>
                  <a:lnTo>
                    <a:pt x="191271" y="27129"/>
                  </a:lnTo>
                  <a:lnTo>
                    <a:pt x="191414" y="1155"/>
                  </a:lnTo>
                  <a:lnTo>
                    <a:pt x="192419" y="0"/>
                  </a:lnTo>
                  <a:lnTo>
                    <a:pt x="194080" y="1215"/>
                  </a:lnTo>
                  <a:lnTo>
                    <a:pt x="196180" y="4009"/>
                  </a:lnTo>
                  <a:lnTo>
                    <a:pt x="199551" y="38995"/>
                  </a:lnTo>
                  <a:lnTo>
                    <a:pt x="200135" y="81476"/>
                  </a:lnTo>
                  <a:lnTo>
                    <a:pt x="202976" y="124006"/>
                  </a:lnTo>
                  <a:lnTo>
                    <a:pt x="208057" y="161072"/>
                  </a:lnTo>
                  <a:lnTo>
                    <a:pt x="217183" y="199041"/>
                  </a:lnTo>
                  <a:lnTo>
                    <a:pt x="230605" y="236165"/>
                  </a:lnTo>
                  <a:lnTo>
                    <a:pt x="247674" y="276199"/>
                  </a:lnTo>
                  <a:lnTo>
                    <a:pt x="265983" y="302809"/>
                  </a:lnTo>
                  <a:lnTo>
                    <a:pt x="273524" y="308587"/>
                  </a:lnTo>
                  <a:lnTo>
                    <a:pt x="276923" y="308142"/>
                  </a:lnTo>
                  <a:lnTo>
                    <a:pt x="289677" y="29534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SMARTInkShape-768"/>
            <p:cNvSpPr/>
            <p:nvPr>
              <p:custDataLst>
                <p:tags r:id="rId64"/>
              </p:custDataLst>
            </p:nvPr>
          </p:nvSpPr>
          <p:spPr>
            <a:xfrm>
              <a:off x="4545210" y="5206169"/>
              <a:ext cx="383976" cy="234859"/>
            </a:xfrm>
            <a:custGeom>
              <a:avLst/>
              <a:gdLst/>
              <a:ahLst/>
              <a:cxnLst/>
              <a:rect l="0" t="0" r="0" b="0"/>
              <a:pathLst>
                <a:path w="383976" h="234859">
                  <a:moveTo>
                    <a:pt x="0" y="124852"/>
                  </a:moveTo>
                  <a:lnTo>
                    <a:pt x="0" y="124852"/>
                  </a:lnTo>
                  <a:lnTo>
                    <a:pt x="4740" y="129594"/>
                  </a:lnTo>
                  <a:lnTo>
                    <a:pt x="12359" y="131922"/>
                  </a:lnTo>
                  <a:lnTo>
                    <a:pt x="23353" y="131964"/>
                  </a:lnTo>
                  <a:lnTo>
                    <a:pt x="38161" y="128675"/>
                  </a:lnTo>
                  <a:lnTo>
                    <a:pt x="69935" y="106205"/>
                  </a:lnTo>
                  <a:lnTo>
                    <a:pt x="100733" y="76507"/>
                  </a:lnTo>
                  <a:lnTo>
                    <a:pt x="134526" y="35514"/>
                  </a:lnTo>
                  <a:lnTo>
                    <a:pt x="172703" y="1572"/>
                  </a:lnTo>
                  <a:lnTo>
                    <a:pt x="180620" y="0"/>
                  </a:lnTo>
                  <a:lnTo>
                    <a:pt x="197354" y="3549"/>
                  </a:lnTo>
                  <a:lnTo>
                    <a:pt x="203998" y="9256"/>
                  </a:lnTo>
                  <a:lnTo>
                    <a:pt x="214028" y="26182"/>
                  </a:lnTo>
                  <a:lnTo>
                    <a:pt x="220513" y="53285"/>
                  </a:lnTo>
                  <a:lnTo>
                    <a:pt x="222702" y="95246"/>
                  </a:lnTo>
                  <a:lnTo>
                    <a:pt x="223136" y="135873"/>
                  </a:lnTo>
                  <a:lnTo>
                    <a:pt x="223210" y="172767"/>
                  </a:lnTo>
                  <a:lnTo>
                    <a:pt x="223233" y="209827"/>
                  </a:lnTo>
                  <a:lnTo>
                    <a:pt x="223241" y="234793"/>
                  </a:lnTo>
                  <a:lnTo>
                    <a:pt x="224234" y="234858"/>
                  </a:lnTo>
                  <a:lnTo>
                    <a:pt x="227983" y="229637"/>
                  </a:lnTo>
                  <a:lnTo>
                    <a:pt x="241333" y="190381"/>
                  </a:lnTo>
                  <a:lnTo>
                    <a:pt x="253054" y="149925"/>
                  </a:lnTo>
                  <a:lnTo>
                    <a:pt x="266692" y="113321"/>
                  </a:lnTo>
                  <a:lnTo>
                    <a:pt x="287846" y="72893"/>
                  </a:lnTo>
                  <a:lnTo>
                    <a:pt x="293100" y="66401"/>
                  </a:lnTo>
                  <a:lnTo>
                    <a:pt x="298588" y="63065"/>
                  </a:lnTo>
                  <a:lnTo>
                    <a:pt x="304230" y="61833"/>
                  </a:lnTo>
                  <a:lnTo>
                    <a:pt x="309975" y="62004"/>
                  </a:lnTo>
                  <a:lnTo>
                    <a:pt x="314799" y="65094"/>
                  </a:lnTo>
                  <a:lnTo>
                    <a:pt x="322804" y="76465"/>
                  </a:lnTo>
                  <a:lnTo>
                    <a:pt x="328149" y="90122"/>
                  </a:lnTo>
                  <a:lnTo>
                    <a:pt x="337083" y="131147"/>
                  </a:lnTo>
                  <a:lnTo>
                    <a:pt x="345757" y="170562"/>
                  </a:lnTo>
                  <a:lnTo>
                    <a:pt x="350164" y="187676"/>
                  </a:lnTo>
                  <a:lnTo>
                    <a:pt x="352505" y="193523"/>
                  </a:lnTo>
                  <a:lnTo>
                    <a:pt x="383975" y="20522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769"/>
            <p:cNvSpPr/>
            <p:nvPr>
              <p:custDataLst>
                <p:tags r:id="rId65"/>
              </p:custDataLst>
            </p:nvPr>
          </p:nvSpPr>
          <p:spPr>
            <a:xfrm>
              <a:off x="4607900" y="5197078"/>
              <a:ext cx="26608" cy="343027"/>
            </a:xfrm>
            <a:custGeom>
              <a:avLst/>
              <a:gdLst/>
              <a:ahLst/>
              <a:cxnLst/>
              <a:rect l="0" t="0" r="0" b="0"/>
              <a:pathLst>
                <a:path w="26608" h="343027">
                  <a:moveTo>
                    <a:pt x="26607" y="0"/>
                  </a:moveTo>
                  <a:lnTo>
                    <a:pt x="26607" y="0"/>
                  </a:lnTo>
                  <a:lnTo>
                    <a:pt x="19478" y="39796"/>
                  </a:lnTo>
                  <a:lnTo>
                    <a:pt x="11161" y="82054"/>
                  </a:lnTo>
                  <a:lnTo>
                    <a:pt x="6817" y="116586"/>
                  </a:lnTo>
                  <a:lnTo>
                    <a:pt x="1891" y="151952"/>
                  </a:lnTo>
                  <a:lnTo>
                    <a:pt x="433" y="187566"/>
                  </a:lnTo>
                  <a:lnTo>
                    <a:pt x="0" y="231191"/>
                  </a:lnTo>
                  <a:lnTo>
                    <a:pt x="891" y="264478"/>
                  </a:lnTo>
                  <a:lnTo>
                    <a:pt x="5978" y="300945"/>
                  </a:lnTo>
                  <a:lnTo>
                    <a:pt x="8201" y="343026"/>
                  </a:lnTo>
                  <a:lnTo>
                    <a:pt x="8748" y="33932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770"/>
            <p:cNvSpPr/>
            <p:nvPr>
              <p:custDataLst>
                <p:tags r:id="rId66"/>
              </p:custDataLst>
            </p:nvPr>
          </p:nvSpPr>
          <p:spPr>
            <a:xfrm>
              <a:off x="4188023" y="5268514"/>
              <a:ext cx="62508" cy="473276"/>
            </a:xfrm>
            <a:custGeom>
              <a:avLst/>
              <a:gdLst/>
              <a:ahLst/>
              <a:cxnLst/>
              <a:rect l="0" t="0" r="0" b="0"/>
              <a:pathLst>
                <a:path w="62508" h="473276">
                  <a:moveTo>
                    <a:pt x="0" y="0"/>
                  </a:moveTo>
                  <a:lnTo>
                    <a:pt x="0" y="0"/>
                  </a:lnTo>
                  <a:lnTo>
                    <a:pt x="0" y="37079"/>
                  </a:lnTo>
                  <a:lnTo>
                    <a:pt x="0" y="78125"/>
                  </a:lnTo>
                  <a:lnTo>
                    <a:pt x="0" y="115423"/>
                  </a:lnTo>
                  <a:lnTo>
                    <a:pt x="0" y="151609"/>
                  </a:lnTo>
                  <a:lnTo>
                    <a:pt x="0" y="190112"/>
                  </a:lnTo>
                  <a:lnTo>
                    <a:pt x="2646" y="232940"/>
                  </a:lnTo>
                  <a:lnTo>
                    <a:pt x="7067" y="274401"/>
                  </a:lnTo>
                  <a:lnTo>
                    <a:pt x="11024" y="311822"/>
                  </a:lnTo>
                  <a:lnTo>
                    <a:pt x="15833" y="348047"/>
                  </a:lnTo>
                  <a:lnTo>
                    <a:pt x="22199" y="391102"/>
                  </a:lnTo>
                  <a:lnTo>
                    <a:pt x="33010" y="428269"/>
                  </a:lnTo>
                  <a:lnTo>
                    <a:pt x="62507" y="47327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771"/>
            <p:cNvSpPr/>
            <p:nvPr>
              <p:custDataLst>
                <p:tags r:id="rId67"/>
              </p:custDataLst>
            </p:nvPr>
          </p:nvSpPr>
          <p:spPr>
            <a:xfrm>
              <a:off x="4125514" y="5250655"/>
              <a:ext cx="44651" cy="392906"/>
            </a:xfrm>
            <a:custGeom>
              <a:avLst/>
              <a:gdLst/>
              <a:ahLst/>
              <a:cxnLst/>
              <a:rect l="0" t="0" r="0" b="0"/>
              <a:pathLst>
                <a:path w="44651" h="392906">
                  <a:moveTo>
                    <a:pt x="0" y="0"/>
                  </a:moveTo>
                  <a:lnTo>
                    <a:pt x="0" y="0"/>
                  </a:lnTo>
                  <a:lnTo>
                    <a:pt x="0" y="34434"/>
                  </a:lnTo>
                  <a:lnTo>
                    <a:pt x="0" y="73609"/>
                  </a:lnTo>
                  <a:lnTo>
                    <a:pt x="993" y="114715"/>
                  </a:lnTo>
                  <a:lnTo>
                    <a:pt x="5145" y="149304"/>
                  </a:lnTo>
                  <a:lnTo>
                    <a:pt x="2958" y="184688"/>
                  </a:lnTo>
                  <a:lnTo>
                    <a:pt x="6719" y="220307"/>
                  </a:lnTo>
                  <a:lnTo>
                    <a:pt x="9268" y="257982"/>
                  </a:lnTo>
                  <a:lnTo>
                    <a:pt x="13379" y="289284"/>
                  </a:lnTo>
                  <a:lnTo>
                    <a:pt x="16533" y="326154"/>
                  </a:lnTo>
                  <a:lnTo>
                    <a:pt x="24752" y="369198"/>
                  </a:lnTo>
                  <a:lnTo>
                    <a:pt x="26877" y="378399"/>
                  </a:lnTo>
                  <a:lnTo>
                    <a:pt x="44650" y="39290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772"/>
            <p:cNvSpPr/>
            <p:nvPr>
              <p:custDataLst>
                <p:tags r:id="rId68"/>
              </p:custDataLst>
            </p:nvPr>
          </p:nvSpPr>
          <p:spPr>
            <a:xfrm>
              <a:off x="4092916" y="5308019"/>
              <a:ext cx="166545" cy="368678"/>
            </a:xfrm>
            <a:custGeom>
              <a:avLst/>
              <a:gdLst/>
              <a:ahLst/>
              <a:cxnLst/>
              <a:rect l="0" t="0" r="0" b="0"/>
              <a:pathLst>
                <a:path w="166545" h="368678">
                  <a:moveTo>
                    <a:pt x="166544" y="5145"/>
                  </a:moveTo>
                  <a:lnTo>
                    <a:pt x="166544" y="5145"/>
                  </a:lnTo>
                  <a:lnTo>
                    <a:pt x="161804" y="5145"/>
                  </a:lnTo>
                  <a:lnTo>
                    <a:pt x="156831" y="2499"/>
                  </a:lnTo>
                  <a:lnTo>
                    <a:pt x="154115" y="404"/>
                  </a:lnTo>
                  <a:lnTo>
                    <a:pt x="150321" y="0"/>
                  </a:lnTo>
                  <a:lnTo>
                    <a:pt x="140813" y="2197"/>
                  </a:lnTo>
                  <a:lnTo>
                    <a:pt x="112404" y="18819"/>
                  </a:lnTo>
                  <a:lnTo>
                    <a:pt x="80542" y="47050"/>
                  </a:lnTo>
                  <a:lnTo>
                    <a:pt x="50338" y="90077"/>
                  </a:lnTo>
                  <a:lnTo>
                    <a:pt x="22833" y="133775"/>
                  </a:lnTo>
                  <a:lnTo>
                    <a:pt x="72" y="162145"/>
                  </a:lnTo>
                  <a:lnTo>
                    <a:pt x="0" y="163390"/>
                  </a:lnTo>
                  <a:lnTo>
                    <a:pt x="946" y="164219"/>
                  </a:lnTo>
                  <a:lnTo>
                    <a:pt x="2566" y="164773"/>
                  </a:lnTo>
                  <a:lnTo>
                    <a:pt x="39863" y="153353"/>
                  </a:lnTo>
                  <a:lnTo>
                    <a:pt x="70782" y="143928"/>
                  </a:lnTo>
                  <a:lnTo>
                    <a:pt x="93852" y="147358"/>
                  </a:lnTo>
                  <a:lnTo>
                    <a:pt x="103810" y="152025"/>
                  </a:lnTo>
                  <a:lnTo>
                    <a:pt x="119733" y="164970"/>
                  </a:lnTo>
                  <a:lnTo>
                    <a:pt x="132278" y="186113"/>
                  </a:lnTo>
                  <a:lnTo>
                    <a:pt x="137540" y="201750"/>
                  </a:lnTo>
                  <a:lnTo>
                    <a:pt x="138326" y="236318"/>
                  </a:lnTo>
                  <a:lnTo>
                    <a:pt x="129956" y="275482"/>
                  </a:lnTo>
                  <a:lnTo>
                    <a:pt x="118993" y="309478"/>
                  </a:lnTo>
                  <a:lnTo>
                    <a:pt x="103175" y="339395"/>
                  </a:lnTo>
                  <a:lnTo>
                    <a:pt x="85921" y="358182"/>
                  </a:lnTo>
                  <a:lnTo>
                    <a:pt x="80054" y="362541"/>
                  </a:lnTo>
                  <a:lnTo>
                    <a:pt x="62950" y="367386"/>
                  </a:lnTo>
                  <a:lnTo>
                    <a:pt x="52834" y="368677"/>
                  </a:lnTo>
                  <a:lnTo>
                    <a:pt x="14739" y="35340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773"/>
            <p:cNvSpPr/>
            <p:nvPr>
              <p:custDataLst>
                <p:tags r:id="rId69"/>
              </p:custDataLst>
            </p:nvPr>
          </p:nvSpPr>
          <p:spPr>
            <a:xfrm>
              <a:off x="4348757" y="4991694"/>
              <a:ext cx="62508" cy="258962"/>
            </a:xfrm>
            <a:custGeom>
              <a:avLst/>
              <a:gdLst/>
              <a:ahLst/>
              <a:cxnLst/>
              <a:rect l="0" t="0" r="0" b="0"/>
              <a:pathLst>
                <a:path w="62508" h="258962">
                  <a:moveTo>
                    <a:pt x="0" y="0"/>
                  </a:moveTo>
                  <a:lnTo>
                    <a:pt x="0" y="0"/>
                  </a:lnTo>
                  <a:lnTo>
                    <a:pt x="2644" y="38855"/>
                  </a:lnTo>
                  <a:lnTo>
                    <a:pt x="7067" y="75013"/>
                  </a:lnTo>
                  <a:lnTo>
                    <a:pt x="11024" y="111854"/>
                  </a:lnTo>
                  <a:lnTo>
                    <a:pt x="16509" y="155708"/>
                  </a:lnTo>
                  <a:lnTo>
                    <a:pt x="24722" y="194469"/>
                  </a:lnTo>
                  <a:lnTo>
                    <a:pt x="34004" y="215819"/>
                  </a:lnTo>
                  <a:lnTo>
                    <a:pt x="62507" y="25896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8" name="SMARTInkShape-774"/>
          <p:cNvSpPr/>
          <p:nvPr>
            <p:custDataLst>
              <p:tags r:id="rId7"/>
            </p:custDataLst>
          </p:nvPr>
        </p:nvSpPr>
        <p:spPr>
          <a:xfrm>
            <a:off x="4519057" y="6295428"/>
            <a:ext cx="86714" cy="316753"/>
          </a:xfrm>
          <a:custGeom>
            <a:avLst/>
            <a:gdLst/>
            <a:ahLst/>
            <a:cxnLst/>
            <a:rect l="0" t="0" r="0" b="0"/>
            <a:pathLst>
              <a:path w="86714" h="316753">
                <a:moveTo>
                  <a:pt x="35082" y="0"/>
                </a:moveTo>
                <a:lnTo>
                  <a:pt x="35082" y="0"/>
                </a:lnTo>
                <a:lnTo>
                  <a:pt x="10225" y="37288"/>
                </a:lnTo>
                <a:lnTo>
                  <a:pt x="2582" y="58233"/>
                </a:lnTo>
                <a:lnTo>
                  <a:pt x="0" y="100507"/>
                </a:lnTo>
                <a:lnTo>
                  <a:pt x="545" y="119297"/>
                </a:lnTo>
                <a:lnTo>
                  <a:pt x="4187" y="131073"/>
                </a:lnTo>
                <a:lnTo>
                  <a:pt x="7541" y="135008"/>
                </a:lnTo>
                <a:lnTo>
                  <a:pt x="16558" y="139380"/>
                </a:lnTo>
                <a:lnTo>
                  <a:pt x="60196" y="142784"/>
                </a:lnTo>
                <a:lnTo>
                  <a:pt x="72399" y="142849"/>
                </a:lnTo>
                <a:lnTo>
                  <a:pt x="74842" y="145835"/>
                </a:lnTo>
                <a:lnTo>
                  <a:pt x="83827" y="184900"/>
                </a:lnTo>
                <a:lnTo>
                  <a:pt x="86713" y="227869"/>
                </a:lnTo>
                <a:lnTo>
                  <a:pt x="81404" y="262815"/>
                </a:lnTo>
                <a:lnTo>
                  <a:pt x="75321" y="302608"/>
                </a:lnTo>
                <a:lnTo>
                  <a:pt x="72141" y="315880"/>
                </a:lnTo>
                <a:lnTo>
                  <a:pt x="71694" y="316752"/>
                </a:lnTo>
                <a:lnTo>
                  <a:pt x="71396" y="316341"/>
                </a:lnTo>
                <a:lnTo>
                  <a:pt x="61871" y="285750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4" name="SMARTInkShape-Group89"/>
          <p:cNvGrpSpPr/>
          <p:nvPr/>
        </p:nvGrpSpPr>
        <p:grpSpPr>
          <a:xfrm>
            <a:off x="4661296" y="5508690"/>
            <a:ext cx="1973462" cy="1242153"/>
            <a:chOff x="4661296" y="5508690"/>
            <a:chExt cx="1973462" cy="1242153"/>
          </a:xfrm>
        </p:grpSpPr>
        <p:sp>
          <p:nvSpPr>
            <p:cNvPr id="869" name="SMARTInkShape-775"/>
            <p:cNvSpPr/>
            <p:nvPr>
              <p:custDataLst>
                <p:tags r:id="rId29"/>
              </p:custDataLst>
            </p:nvPr>
          </p:nvSpPr>
          <p:spPr>
            <a:xfrm>
              <a:off x="6268639" y="6268639"/>
              <a:ext cx="187526" cy="473276"/>
            </a:xfrm>
            <a:custGeom>
              <a:avLst/>
              <a:gdLst/>
              <a:ahLst/>
              <a:cxnLst/>
              <a:rect l="0" t="0" r="0" b="0"/>
              <a:pathLst>
                <a:path w="187526" h="473276">
                  <a:moveTo>
                    <a:pt x="0" y="0"/>
                  </a:moveTo>
                  <a:lnTo>
                    <a:pt x="0" y="0"/>
                  </a:lnTo>
                  <a:lnTo>
                    <a:pt x="2646" y="17652"/>
                  </a:lnTo>
                  <a:lnTo>
                    <a:pt x="9713" y="52525"/>
                  </a:lnTo>
                  <a:lnTo>
                    <a:pt x="18090" y="92623"/>
                  </a:lnTo>
                  <a:lnTo>
                    <a:pt x="26858" y="126002"/>
                  </a:lnTo>
                  <a:lnTo>
                    <a:pt x="38386" y="161027"/>
                  </a:lnTo>
                  <a:lnTo>
                    <a:pt x="51724" y="196541"/>
                  </a:lnTo>
                  <a:lnTo>
                    <a:pt x="64605" y="232199"/>
                  </a:lnTo>
                  <a:lnTo>
                    <a:pt x="80988" y="270544"/>
                  </a:lnTo>
                  <a:lnTo>
                    <a:pt x="98411" y="310681"/>
                  </a:lnTo>
                  <a:lnTo>
                    <a:pt x="116141" y="347708"/>
                  </a:lnTo>
                  <a:lnTo>
                    <a:pt x="133962" y="383813"/>
                  </a:lnTo>
                  <a:lnTo>
                    <a:pt x="187525" y="47327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776"/>
            <p:cNvSpPr/>
            <p:nvPr>
              <p:custDataLst>
                <p:tags r:id="rId30"/>
              </p:custDataLst>
            </p:nvPr>
          </p:nvSpPr>
          <p:spPr>
            <a:xfrm>
              <a:off x="6197203" y="6331146"/>
              <a:ext cx="187523" cy="419697"/>
            </a:xfrm>
            <a:custGeom>
              <a:avLst/>
              <a:gdLst/>
              <a:ahLst/>
              <a:cxnLst/>
              <a:rect l="0" t="0" r="0" b="0"/>
              <a:pathLst>
                <a:path w="187523" h="419697">
                  <a:moveTo>
                    <a:pt x="0" y="0"/>
                  </a:moveTo>
                  <a:lnTo>
                    <a:pt x="0" y="0"/>
                  </a:lnTo>
                  <a:lnTo>
                    <a:pt x="9711" y="38857"/>
                  </a:lnTo>
                  <a:lnTo>
                    <a:pt x="20736" y="69722"/>
                  </a:lnTo>
                  <a:lnTo>
                    <a:pt x="37500" y="111559"/>
                  </a:lnTo>
                  <a:lnTo>
                    <a:pt x="47270" y="146276"/>
                  </a:lnTo>
                  <a:lnTo>
                    <a:pt x="61190" y="181695"/>
                  </a:lnTo>
                  <a:lnTo>
                    <a:pt x="77882" y="217327"/>
                  </a:lnTo>
                  <a:lnTo>
                    <a:pt x="95162" y="258785"/>
                  </a:lnTo>
                  <a:lnTo>
                    <a:pt x="116656" y="301518"/>
                  </a:lnTo>
                  <a:lnTo>
                    <a:pt x="134114" y="335071"/>
                  </a:lnTo>
                  <a:lnTo>
                    <a:pt x="151854" y="371141"/>
                  </a:lnTo>
                  <a:lnTo>
                    <a:pt x="162740" y="388195"/>
                  </a:lnTo>
                  <a:lnTo>
                    <a:pt x="187522" y="41969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777"/>
            <p:cNvSpPr/>
            <p:nvPr>
              <p:custDataLst>
                <p:tags r:id="rId31"/>
              </p:custDataLst>
            </p:nvPr>
          </p:nvSpPr>
          <p:spPr>
            <a:xfrm>
              <a:off x="6224642" y="6241850"/>
              <a:ext cx="150235" cy="455415"/>
            </a:xfrm>
            <a:custGeom>
              <a:avLst/>
              <a:gdLst/>
              <a:ahLst/>
              <a:cxnLst/>
              <a:rect l="0" t="0" r="0" b="0"/>
              <a:pathLst>
                <a:path w="150235" h="455415">
                  <a:moveTo>
                    <a:pt x="43997" y="0"/>
                  </a:moveTo>
                  <a:lnTo>
                    <a:pt x="43997" y="0"/>
                  </a:lnTo>
                  <a:lnTo>
                    <a:pt x="19140" y="29598"/>
                  </a:lnTo>
                  <a:lnTo>
                    <a:pt x="4287" y="62072"/>
                  </a:lnTo>
                  <a:lnTo>
                    <a:pt x="0" y="99540"/>
                  </a:lnTo>
                  <a:lnTo>
                    <a:pt x="5614" y="143502"/>
                  </a:lnTo>
                  <a:lnTo>
                    <a:pt x="8482" y="156621"/>
                  </a:lnTo>
                  <a:lnTo>
                    <a:pt x="12669" y="163207"/>
                  </a:lnTo>
                  <a:lnTo>
                    <a:pt x="15174" y="164367"/>
                  </a:lnTo>
                  <a:lnTo>
                    <a:pt x="17835" y="164148"/>
                  </a:lnTo>
                  <a:lnTo>
                    <a:pt x="54549" y="144252"/>
                  </a:lnTo>
                  <a:lnTo>
                    <a:pt x="80197" y="137000"/>
                  </a:lnTo>
                  <a:lnTo>
                    <a:pt x="97789" y="136296"/>
                  </a:lnTo>
                  <a:lnTo>
                    <a:pt x="115529" y="139289"/>
                  </a:lnTo>
                  <a:lnTo>
                    <a:pt x="122443" y="143461"/>
                  </a:lnTo>
                  <a:lnTo>
                    <a:pt x="132771" y="156035"/>
                  </a:lnTo>
                  <a:lnTo>
                    <a:pt x="146493" y="199641"/>
                  </a:lnTo>
                  <a:lnTo>
                    <a:pt x="150234" y="243680"/>
                  </a:lnTo>
                  <a:lnTo>
                    <a:pt x="148234" y="287507"/>
                  </a:lnTo>
                  <a:lnTo>
                    <a:pt x="144004" y="321988"/>
                  </a:lnTo>
                  <a:lnTo>
                    <a:pt x="142577" y="364456"/>
                  </a:lnTo>
                  <a:lnTo>
                    <a:pt x="124365" y="45541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SMARTInkShape-778"/>
            <p:cNvSpPr/>
            <p:nvPr>
              <p:custDataLst>
                <p:tags r:id="rId32"/>
              </p:custDataLst>
            </p:nvPr>
          </p:nvSpPr>
          <p:spPr>
            <a:xfrm>
              <a:off x="6511521" y="5815650"/>
              <a:ext cx="123237" cy="140451"/>
            </a:xfrm>
            <a:custGeom>
              <a:avLst/>
              <a:gdLst/>
              <a:ahLst/>
              <a:cxnLst/>
              <a:rect l="0" t="0" r="0" b="0"/>
              <a:pathLst>
                <a:path w="123237" h="140451">
                  <a:moveTo>
                    <a:pt x="7150" y="113660"/>
                  </a:moveTo>
                  <a:lnTo>
                    <a:pt x="7150" y="113660"/>
                  </a:lnTo>
                  <a:lnTo>
                    <a:pt x="11890" y="113660"/>
                  </a:lnTo>
                  <a:lnTo>
                    <a:pt x="16864" y="108370"/>
                  </a:lnTo>
                  <a:lnTo>
                    <a:pt x="36962" y="66940"/>
                  </a:lnTo>
                  <a:lnTo>
                    <a:pt x="42091" y="26738"/>
                  </a:lnTo>
                  <a:lnTo>
                    <a:pt x="42351" y="19994"/>
                  </a:lnTo>
                  <a:lnTo>
                    <a:pt x="40537" y="14506"/>
                  </a:lnTo>
                  <a:lnTo>
                    <a:pt x="33233" y="5762"/>
                  </a:lnTo>
                  <a:lnTo>
                    <a:pt x="26020" y="1214"/>
                  </a:lnTo>
                  <a:lnTo>
                    <a:pt x="22704" y="0"/>
                  </a:lnTo>
                  <a:lnTo>
                    <a:pt x="19505" y="1177"/>
                  </a:lnTo>
                  <a:lnTo>
                    <a:pt x="13303" y="7775"/>
                  </a:lnTo>
                  <a:lnTo>
                    <a:pt x="4233" y="32127"/>
                  </a:lnTo>
                  <a:lnTo>
                    <a:pt x="0" y="59737"/>
                  </a:lnTo>
                  <a:lnTo>
                    <a:pt x="3489" y="86771"/>
                  </a:lnTo>
                  <a:lnTo>
                    <a:pt x="19257" y="120324"/>
                  </a:lnTo>
                  <a:lnTo>
                    <a:pt x="30391" y="129191"/>
                  </a:lnTo>
                  <a:lnTo>
                    <a:pt x="45260" y="135446"/>
                  </a:lnTo>
                  <a:lnTo>
                    <a:pt x="87831" y="139791"/>
                  </a:lnTo>
                  <a:lnTo>
                    <a:pt x="123236" y="14045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SMARTInkShape-779"/>
            <p:cNvSpPr/>
            <p:nvPr>
              <p:custDataLst>
                <p:tags r:id="rId33"/>
              </p:custDataLst>
            </p:nvPr>
          </p:nvSpPr>
          <p:spPr>
            <a:xfrm>
              <a:off x="6393655" y="5884664"/>
              <a:ext cx="44649" cy="167373"/>
            </a:xfrm>
            <a:custGeom>
              <a:avLst/>
              <a:gdLst/>
              <a:ahLst/>
              <a:cxnLst/>
              <a:rect l="0" t="0" r="0" b="0"/>
              <a:pathLst>
                <a:path w="44649" h="167373">
                  <a:moveTo>
                    <a:pt x="0" y="98225"/>
                  </a:moveTo>
                  <a:lnTo>
                    <a:pt x="0" y="98225"/>
                  </a:lnTo>
                  <a:lnTo>
                    <a:pt x="11023" y="142787"/>
                  </a:lnTo>
                  <a:lnTo>
                    <a:pt x="18479" y="158060"/>
                  </a:lnTo>
                  <a:lnTo>
                    <a:pt x="25149" y="167372"/>
                  </a:lnTo>
                  <a:lnTo>
                    <a:pt x="26465" y="147824"/>
                  </a:lnTo>
                  <a:lnTo>
                    <a:pt x="26724" y="112654"/>
                  </a:lnTo>
                  <a:lnTo>
                    <a:pt x="27772" y="69367"/>
                  </a:lnTo>
                  <a:lnTo>
                    <a:pt x="44648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SMARTInkShape-780"/>
            <p:cNvSpPr/>
            <p:nvPr>
              <p:custDataLst>
                <p:tags r:id="rId34"/>
              </p:custDataLst>
            </p:nvPr>
          </p:nvSpPr>
          <p:spPr>
            <a:xfrm>
              <a:off x="6295428" y="5926023"/>
              <a:ext cx="80248" cy="164930"/>
            </a:xfrm>
            <a:custGeom>
              <a:avLst/>
              <a:gdLst/>
              <a:ahLst/>
              <a:cxnLst/>
              <a:rect l="0" t="0" r="0" b="0"/>
              <a:pathLst>
                <a:path w="80248" h="164930">
                  <a:moveTo>
                    <a:pt x="26789" y="128305"/>
                  </a:moveTo>
                  <a:lnTo>
                    <a:pt x="26789" y="128305"/>
                  </a:lnTo>
                  <a:lnTo>
                    <a:pt x="34911" y="148700"/>
                  </a:lnTo>
                  <a:lnTo>
                    <a:pt x="43960" y="160850"/>
                  </a:lnTo>
                  <a:lnTo>
                    <a:pt x="48158" y="163892"/>
                  </a:lnTo>
                  <a:lnTo>
                    <a:pt x="51950" y="164929"/>
                  </a:lnTo>
                  <a:lnTo>
                    <a:pt x="55468" y="164626"/>
                  </a:lnTo>
                  <a:lnTo>
                    <a:pt x="69905" y="154720"/>
                  </a:lnTo>
                  <a:lnTo>
                    <a:pt x="75716" y="142029"/>
                  </a:lnTo>
                  <a:lnTo>
                    <a:pt x="79449" y="104887"/>
                  </a:lnTo>
                  <a:lnTo>
                    <a:pt x="80247" y="64379"/>
                  </a:lnTo>
                  <a:lnTo>
                    <a:pt x="77686" y="38588"/>
                  </a:lnTo>
                  <a:lnTo>
                    <a:pt x="70643" y="17385"/>
                  </a:lnTo>
                  <a:lnTo>
                    <a:pt x="64140" y="8562"/>
                  </a:lnTo>
                  <a:lnTo>
                    <a:pt x="54634" y="1333"/>
                  </a:lnTo>
                  <a:lnTo>
                    <a:pt x="50314" y="0"/>
                  </a:lnTo>
                  <a:lnTo>
                    <a:pt x="46441" y="104"/>
                  </a:lnTo>
                  <a:lnTo>
                    <a:pt x="42868" y="1164"/>
                  </a:lnTo>
                  <a:lnTo>
                    <a:pt x="28356" y="12140"/>
                  </a:lnTo>
                  <a:lnTo>
                    <a:pt x="22525" y="22437"/>
                  </a:lnTo>
                  <a:lnTo>
                    <a:pt x="11345" y="65342"/>
                  </a:lnTo>
                  <a:lnTo>
                    <a:pt x="0" y="13723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SMARTInkShape-781"/>
            <p:cNvSpPr/>
            <p:nvPr>
              <p:custDataLst>
                <p:tags r:id="rId35"/>
              </p:custDataLst>
            </p:nvPr>
          </p:nvSpPr>
          <p:spPr>
            <a:xfrm>
              <a:off x="6045396" y="5995086"/>
              <a:ext cx="250033" cy="216106"/>
            </a:xfrm>
            <a:custGeom>
              <a:avLst/>
              <a:gdLst/>
              <a:ahLst/>
              <a:cxnLst/>
              <a:rect l="0" t="0" r="0" b="0"/>
              <a:pathLst>
                <a:path w="250033" h="216106">
                  <a:moveTo>
                    <a:pt x="0" y="68171"/>
                  </a:moveTo>
                  <a:lnTo>
                    <a:pt x="0" y="68171"/>
                  </a:lnTo>
                  <a:lnTo>
                    <a:pt x="0" y="110197"/>
                  </a:lnTo>
                  <a:lnTo>
                    <a:pt x="993" y="152172"/>
                  </a:lnTo>
                  <a:lnTo>
                    <a:pt x="9096" y="193557"/>
                  </a:lnTo>
                  <a:lnTo>
                    <a:pt x="16511" y="216105"/>
                  </a:lnTo>
                  <a:lnTo>
                    <a:pt x="16961" y="215410"/>
                  </a:lnTo>
                  <a:lnTo>
                    <a:pt x="17781" y="177014"/>
                  </a:lnTo>
                  <a:lnTo>
                    <a:pt x="17850" y="133717"/>
                  </a:lnTo>
                  <a:lnTo>
                    <a:pt x="23997" y="90416"/>
                  </a:lnTo>
                  <a:lnTo>
                    <a:pt x="28885" y="60696"/>
                  </a:lnTo>
                  <a:lnTo>
                    <a:pt x="31164" y="54257"/>
                  </a:lnTo>
                  <a:lnTo>
                    <a:pt x="34666" y="49965"/>
                  </a:lnTo>
                  <a:lnTo>
                    <a:pt x="43852" y="45197"/>
                  </a:lnTo>
                  <a:lnTo>
                    <a:pt x="48086" y="45908"/>
                  </a:lnTo>
                  <a:lnTo>
                    <a:pt x="51902" y="48369"/>
                  </a:lnTo>
                  <a:lnTo>
                    <a:pt x="55437" y="51994"/>
                  </a:lnTo>
                  <a:lnTo>
                    <a:pt x="71291" y="91850"/>
                  </a:lnTo>
                  <a:lnTo>
                    <a:pt x="85311" y="130452"/>
                  </a:lnTo>
                  <a:lnTo>
                    <a:pt x="96077" y="174238"/>
                  </a:lnTo>
                  <a:lnTo>
                    <a:pt x="107322" y="191796"/>
                  </a:lnTo>
                  <a:lnTo>
                    <a:pt x="113183" y="197529"/>
                  </a:lnTo>
                  <a:lnTo>
                    <a:pt x="119095" y="200078"/>
                  </a:lnTo>
                  <a:lnTo>
                    <a:pt x="122063" y="196787"/>
                  </a:lnTo>
                  <a:lnTo>
                    <a:pt x="128003" y="182550"/>
                  </a:lnTo>
                  <a:lnTo>
                    <a:pt x="132774" y="141072"/>
                  </a:lnTo>
                  <a:lnTo>
                    <a:pt x="133714" y="99952"/>
                  </a:lnTo>
                  <a:lnTo>
                    <a:pt x="138642" y="62651"/>
                  </a:lnTo>
                  <a:lnTo>
                    <a:pt x="148177" y="20042"/>
                  </a:lnTo>
                  <a:lnTo>
                    <a:pt x="151724" y="4081"/>
                  </a:lnTo>
                  <a:lnTo>
                    <a:pt x="153736" y="1632"/>
                  </a:lnTo>
                  <a:lnTo>
                    <a:pt x="156068" y="0"/>
                  </a:lnTo>
                  <a:lnTo>
                    <a:pt x="158617" y="1888"/>
                  </a:lnTo>
                  <a:lnTo>
                    <a:pt x="172755" y="34307"/>
                  </a:lnTo>
                  <a:lnTo>
                    <a:pt x="182823" y="78504"/>
                  </a:lnTo>
                  <a:lnTo>
                    <a:pt x="190872" y="113786"/>
                  </a:lnTo>
                  <a:lnTo>
                    <a:pt x="203474" y="155895"/>
                  </a:lnTo>
                  <a:lnTo>
                    <a:pt x="217496" y="180814"/>
                  </a:lnTo>
                  <a:lnTo>
                    <a:pt x="224989" y="187688"/>
                  </a:lnTo>
                  <a:lnTo>
                    <a:pt x="229368" y="187537"/>
                  </a:lnTo>
                  <a:lnTo>
                    <a:pt x="250032" y="17532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782"/>
            <p:cNvSpPr/>
            <p:nvPr>
              <p:custDataLst>
                <p:tags r:id="rId36"/>
              </p:custDataLst>
            </p:nvPr>
          </p:nvSpPr>
          <p:spPr>
            <a:xfrm>
              <a:off x="5634632" y="6161482"/>
              <a:ext cx="357188" cy="226155"/>
            </a:xfrm>
            <a:custGeom>
              <a:avLst/>
              <a:gdLst/>
              <a:ahLst/>
              <a:cxnLst/>
              <a:rect l="0" t="0" r="0" b="0"/>
              <a:pathLst>
                <a:path w="357188" h="226155">
                  <a:moveTo>
                    <a:pt x="0" y="0"/>
                  </a:moveTo>
                  <a:lnTo>
                    <a:pt x="0" y="0"/>
                  </a:lnTo>
                  <a:lnTo>
                    <a:pt x="2644" y="43278"/>
                  </a:lnTo>
                  <a:lnTo>
                    <a:pt x="9714" y="76324"/>
                  </a:lnTo>
                  <a:lnTo>
                    <a:pt x="15444" y="112242"/>
                  </a:lnTo>
                  <a:lnTo>
                    <a:pt x="22123" y="155787"/>
                  </a:lnTo>
                  <a:lnTo>
                    <a:pt x="38141" y="198637"/>
                  </a:lnTo>
                  <a:lnTo>
                    <a:pt x="50214" y="224220"/>
                  </a:lnTo>
                  <a:lnTo>
                    <a:pt x="51336" y="224887"/>
                  </a:lnTo>
                  <a:lnTo>
                    <a:pt x="57875" y="218827"/>
                  </a:lnTo>
                  <a:lnTo>
                    <a:pt x="65875" y="201430"/>
                  </a:lnTo>
                  <a:lnTo>
                    <a:pt x="73352" y="157570"/>
                  </a:lnTo>
                  <a:lnTo>
                    <a:pt x="83722" y="121967"/>
                  </a:lnTo>
                  <a:lnTo>
                    <a:pt x="86573" y="118023"/>
                  </a:lnTo>
                  <a:lnTo>
                    <a:pt x="89465" y="116385"/>
                  </a:lnTo>
                  <a:lnTo>
                    <a:pt x="92385" y="116287"/>
                  </a:lnTo>
                  <a:lnTo>
                    <a:pt x="100923" y="121467"/>
                  </a:lnTo>
                  <a:lnTo>
                    <a:pt x="105976" y="125628"/>
                  </a:lnTo>
                  <a:lnTo>
                    <a:pt x="117830" y="145703"/>
                  </a:lnTo>
                  <a:lnTo>
                    <a:pt x="133784" y="189672"/>
                  </a:lnTo>
                  <a:lnTo>
                    <a:pt x="149799" y="216582"/>
                  </a:lnTo>
                  <a:lnTo>
                    <a:pt x="159513" y="224582"/>
                  </a:lnTo>
                  <a:lnTo>
                    <a:pt x="163889" y="226121"/>
                  </a:lnTo>
                  <a:lnTo>
                    <a:pt x="167798" y="226154"/>
                  </a:lnTo>
                  <a:lnTo>
                    <a:pt x="171396" y="225182"/>
                  </a:lnTo>
                  <a:lnTo>
                    <a:pt x="185942" y="214338"/>
                  </a:lnTo>
                  <a:lnTo>
                    <a:pt x="198080" y="198556"/>
                  </a:lnTo>
                  <a:lnTo>
                    <a:pt x="211070" y="161187"/>
                  </a:lnTo>
                  <a:lnTo>
                    <a:pt x="220543" y="120881"/>
                  </a:lnTo>
                  <a:lnTo>
                    <a:pt x="222708" y="88481"/>
                  </a:lnTo>
                  <a:lnTo>
                    <a:pt x="218344" y="67008"/>
                  </a:lnTo>
                  <a:lnTo>
                    <a:pt x="210767" y="52818"/>
                  </a:lnTo>
                  <a:lnTo>
                    <a:pt x="205130" y="48280"/>
                  </a:lnTo>
                  <a:lnTo>
                    <a:pt x="202238" y="47070"/>
                  </a:lnTo>
                  <a:lnTo>
                    <a:pt x="198325" y="48249"/>
                  </a:lnTo>
                  <a:lnTo>
                    <a:pt x="188685" y="54849"/>
                  </a:lnTo>
                  <a:lnTo>
                    <a:pt x="183079" y="64396"/>
                  </a:lnTo>
                  <a:lnTo>
                    <a:pt x="174040" y="97669"/>
                  </a:lnTo>
                  <a:lnTo>
                    <a:pt x="179056" y="139879"/>
                  </a:lnTo>
                  <a:lnTo>
                    <a:pt x="183098" y="150805"/>
                  </a:lnTo>
                  <a:lnTo>
                    <a:pt x="211993" y="184722"/>
                  </a:lnTo>
                  <a:lnTo>
                    <a:pt x="220888" y="191240"/>
                  </a:lnTo>
                  <a:lnTo>
                    <a:pt x="244163" y="200165"/>
                  </a:lnTo>
                  <a:lnTo>
                    <a:pt x="260322" y="197774"/>
                  </a:lnTo>
                  <a:lnTo>
                    <a:pt x="294949" y="180068"/>
                  </a:lnTo>
                  <a:lnTo>
                    <a:pt x="335834" y="136855"/>
                  </a:lnTo>
                  <a:lnTo>
                    <a:pt x="357187" y="10715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783"/>
            <p:cNvSpPr/>
            <p:nvPr>
              <p:custDataLst>
                <p:tags r:id="rId37"/>
              </p:custDataLst>
            </p:nvPr>
          </p:nvSpPr>
          <p:spPr>
            <a:xfrm>
              <a:off x="5520466" y="6286500"/>
              <a:ext cx="149885" cy="133945"/>
            </a:xfrm>
            <a:custGeom>
              <a:avLst/>
              <a:gdLst/>
              <a:ahLst/>
              <a:cxnLst/>
              <a:rect l="0" t="0" r="0" b="0"/>
              <a:pathLst>
                <a:path w="149885" h="133945">
                  <a:moveTo>
                    <a:pt x="33798" y="0"/>
                  </a:moveTo>
                  <a:lnTo>
                    <a:pt x="33798" y="0"/>
                  </a:lnTo>
                  <a:lnTo>
                    <a:pt x="26669" y="8121"/>
                  </a:lnTo>
                  <a:lnTo>
                    <a:pt x="12809" y="38158"/>
                  </a:lnTo>
                  <a:lnTo>
                    <a:pt x="1212" y="82165"/>
                  </a:lnTo>
                  <a:lnTo>
                    <a:pt x="0" y="105704"/>
                  </a:lnTo>
                  <a:lnTo>
                    <a:pt x="3232" y="115770"/>
                  </a:lnTo>
                  <a:lnTo>
                    <a:pt x="5485" y="118852"/>
                  </a:lnTo>
                  <a:lnTo>
                    <a:pt x="10632" y="122275"/>
                  </a:lnTo>
                  <a:lnTo>
                    <a:pt x="13393" y="122197"/>
                  </a:lnTo>
                  <a:lnTo>
                    <a:pt x="19105" y="119463"/>
                  </a:lnTo>
                  <a:lnTo>
                    <a:pt x="27903" y="107605"/>
                  </a:lnTo>
                  <a:lnTo>
                    <a:pt x="40091" y="75612"/>
                  </a:lnTo>
                  <a:lnTo>
                    <a:pt x="52210" y="37162"/>
                  </a:lnTo>
                  <a:lnTo>
                    <a:pt x="57857" y="26439"/>
                  </a:lnTo>
                  <a:lnTo>
                    <a:pt x="63672" y="21671"/>
                  </a:lnTo>
                  <a:lnTo>
                    <a:pt x="67606" y="22385"/>
                  </a:lnTo>
                  <a:lnTo>
                    <a:pt x="77267" y="28469"/>
                  </a:lnTo>
                  <a:lnTo>
                    <a:pt x="93861" y="47790"/>
                  </a:lnTo>
                  <a:lnTo>
                    <a:pt x="113452" y="87065"/>
                  </a:lnTo>
                  <a:lnTo>
                    <a:pt x="149884" y="13394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SMARTInkShape-784"/>
            <p:cNvSpPr/>
            <p:nvPr>
              <p:custDataLst>
                <p:tags r:id="rId38"/>
              </p:custDataLst>
            </p:nvPr>
          </p:nvSpPr>
          <p:spPr>
            <a:xfrm>
              <a:off x="5263774" y="6308345"/>
              <a:ext cx="272632" cy="163054"/>
            </a:xfrm>
            <a:custGeom>
              <a:avLst/>
              <a:gdLst/>
              <a:ahLst/>
              <a:cxnLst/>
              <a:rect l="0" t="0" r="0" b="0"/>
              <a:pathLst>
                <a:path w="272632" h="163054">
                  <a:moveTo>
                    <a:pt x="4740" y="67451"/>
                  </a:moveTo>
                  <a:lnTo>
                    <a:pt x="4740" y="67451"/>
                  </a:lnTo>
                  <a:lnTo>
                    <a:pt x="0" y="72191"/>
                  </a:lnTo>
                  <a:lnTo>
                    <a:pt x="319" y="82457"/>
                  </a:lnTo>
                  <a:lnTo>
                    <a:pt x="14067" y="123424"/>
                  </a:lnTo>
                  <a:lnTo>
                    <a:pt x="19800" y="136977"/>
                  </a:lnTo>
                  <a:lnTo>
                    <a:pt x="37498" y="159140"/>
                  </a:lnTo>
                  <a:lnTo>
                    <a:pt x="43443" y="162772"/>
                  </a:lnTo>
                  <a:lnTo>
                    <a:pt x="46418" y="162749"/>
                  </a:lnTo>
                  <a:lnTo>
                    <a:pt x="52368" y="160077"/>
                  </a:lnTo>
                  <a:lnTo>
                    <a:pt x="55674" y="150289"/>
                  </a:lnTo>
                  <a:lnTo>
                    <a:pt x="65153" y="107895"/>
                  </a:lnTo>
                  <a:lnTo>
                    <a:pt x="74103" y="68515"/>
                  </a:lnTo>
                  <a:lnTo>
                    <a:pt x="82398" y="43954"/>
                  </a:lnTo>
                  <a:lnTo>
                    <a:pt x="88202" y="37164"/>
                  </a:lnTo>
                  <a:lnTo>
                    <a:pt x="92133" y="37338"/>
                  </a:lnTo>
                  <a:lnTo>
                    <a:pt x="101789" y="42823"/>
                  </a:lnTo>
                  <a:lnTo>
                    <a:pt x="118384" y="66548"/>
                  </a:lnTo>
                  <a:lnTo>
                    <a:pt x="134639" y="107144"/>
                  </a:lnTo>
                  <a:lnTo>
                    <a:pt x="152482" y="147229"/>
                  </a:lnTo>
                  <a:lnTo>
                    <a:pt x="154740" y="156816"/>
                  </a:lnTo>
                  <a:lnTo>
                    <a:pt x="156333" y="159771"/>
                  </a:lnTo>
                  <a:lnTo>
                    <a:pt x="158388" y="161739"/>
                  </a:lnTo>
                  <a:lnTo>
                    <a:pt x="160751" y="163053"/>
                  </a:lnTo>
                  <a:lnTo>
                    <a:pt x="162326" y="162935"/>
                  </a:lnTo>
                  <a:lnTo>
                    <a:pt x="163376" y="161865"/>
                  </a:lnTo>
                  <a:lnTo>
                    <a:pt x="164076" y="160160"/>
                  </a:lnTo>
                  <a:lnTo>
                    <a:pt x="170093" y="119761"/>
                  </a:lnTo>
                  <a:lnTo>
                    <a:pt x="173837" y="80635"/>
                  </a:lnTo>
                  <a:lnTo>
                    <a:pt x="179034" y="36763"/>
                  </a:lnTo>
                  <a:lnTo>
                    <a:pt x="183478" y="6121"/>
                  </a:lnTo>
                  <a:lnTo>
                    <a:pt x="185415" y="2751"/>
                  </a:lnTo>
                  <a:lnTo>
                    <a:pt x="187697" y="505"/>
                  </a:lnTo>
                  <a:lnTo>
                    <a:pt x="190212" y="0"/>
                  </a:lnTo>
                  <a:lnTo>
                    <a:pt x="192880" y="655"/>
                  </a:lnTo>
                  <a:lnTo>
                    <a:pt x="195652" y="2084"/>
                  </a:lnTo>
                  <a:lnTo>
                    <a:pt x="209033" y="18318"/>
                  </a:lnTo>
                  <a:lnTo>
                    <a:pt x="222915" y="52465"/>
                  </a:lnTo>
                  <a:lnTo>
                    <a:pt x="232607" y="90195"/>
                  </a:lnTo>
                  <a:lnTo>
                    <a:pt x="272631" y="15674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SMARTInkShape-785"/>
            <p:cNvSpPr/>
            <p:nvPr>
              <p:custDataLst>
                <p:tags r:id="rId39"/>
              </p:custDataLst>
            </p:nvPr>
          </p:nvSpPr>
          <p:spPr>
            <a:xfrm>
              <a:off x="5741789" y="5508690"/>
              <a:ext cx="256273" cy="202525"/>
            </a:xfrm>
            <a:custGeom>
              <a:avLst/>
              <a:gdLst/>
              <a:ahLst/>
              <a:cxnLst/>
              <a:rect l="0" t="0" r="0" b="0"/>
              <a:pathLst>
                <a:path w="256273" h="202525">
                  <a:moveTo>
                    <a:pt x="0" y="197379"/>
                  </a:moveTo>
                  <a:lnTo>
                    <a:pt x="0" y="197379"/>
                  </a:lnTo>
                  <a:lnTo>
                    <a:pt x="0" y="202120"/>
                  </a:lnTo>
                  <a:lnTo>
                    <a:pt x="2975" y="202524"/>
                  </a:lnTo>
                  <a:lnTo>
                    <a:pt x="37286" y="193513"/>
                  </a:lnTo>
                  <a:lnTo>
                    <a:pt x="75282" y="172336"/>
                  </a:lnTo>
                  <a:lnTo>
                    <a:pt x="118981" y="143170"/>
                  </a:lnTo>
                  <a:lnTo>
                    <a:pt x="159126" y="108028"/>
                  </a:lnTo>
                  <a:lnTo>
                    <a:pt x="175471" y="95498"/>
                  </a:lnTo>
                  <a:lnTo>
                    <a:pt x="194623" y="86525"/>
                  </a:lnTo>
                  <a:lnTo>
                    <a:pt x="198210" y="86766"/>
                  </a:lnTo>
                  <a:lnTo>
                    <a:pt x="200600" y="88910"/>
                  </a:lnTo>
                  <a:lnTo>
                    <a:pt x="203255" y="96584"/>
                  </a:lnTo>
                  <a:lnTo>
                    <a:pt x="205196" y="140498"/>
                  </a:lnTo>
                  <a:lnTo>
                    <a:pt x="205358" y="168158"/>
                  </a:lnTo>
                  <a:lnTo>
                    <a:pt x="206358" y="171945"/>
                  </a:lnTo>
                  <a:lnTo>
                    <a:pt x="208016" y="174470"/>
                  </a:lnTo>
                  <a:lnTo>
                    <a:pt x="210115" y="176154"/>
                  </a:lnTo>
                  <a:lnTo>
                    <a:pt x="213499" y="175292"/>
                  </a:lnTo>
                  <a:lnTo>
                    <a:pt x="222550" y="169040"/>
                  </a:lnTo>
                  <a:lnTo>
                    <a:pt x="234059" y="144887"/>
                  </a:lnTo>
                  <a:lnTo>
                    <a:pt x="246840" y="103151"/>
                  </a:lnTo>
                  <a:lnTo>
                    <a:pt x="256272" y="68449"/>
                  </a:lnTo>
                  <a:lnTo>
                    <a:pt x="255518" y="35486"/>
                  </a:lnTo>
                  <a:lnTo>
                    <a:pt x="249011" y="8520"/>
                  </a:lnTo>
                  <a:lnTo>
                    <a:pt x="246374" y="3013"/>
                  </a:lnTo>
                  <a:lnTo>
                    <a:pt x="241639" y="333"/>
                  </a:lnTo>
                  <a:lnTo>
                    <a:pt x="228443" y="0"/>
                  </a:lnTo>
                  <a:lnTo>
                    <a:pt x="215300" y="5807"/>
                  </a:lnTo>
                  <a:lnTo>
                    <a:pt x="203837" y="15001"/>
                  </a:lnTo>
                  <a:lnTo>
                    <a:pt x="169664" y="6343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SMARTInkShape-786"/>
            <p:cNvSpPr/>
            <p:nvPr>
              <p:custDataLst>
                <p:tags r:id="rId40"/>
              </p:custDataLst>
            </p:nvPr>
          </p:nvSpPr>
          <p:spPr>
            <a:xfrm>
              <a:off x="5759646" y="5536405"/>
              <a:ext cx="80369" cy="284934"/>
            </a:xfrm>
            <a:custGeom>
              <a:avLst/>
              <a:gdLst/>
              <a:ahLst/>
              <a:cxnLst/>
              <a:rect l="0" t="0" r="0" b="0"/>
              <a:pathLst>
                <a:path w="80369" h="284934">
                  <a:moveTo>
                    <a:pt x="0" y="0"/>
                  </a:moveTo>
                  <a:lnTo>
                    <a:pt x="0" y="0"/>
                  </a:lnTo>
                  <a:lnTo>
                    <a:pt x="4742" y="0"/>
                  </a:lnTo>
                  <a:lnTo>
                    <a:pt x="17171" y="18962"/>
                  </a:lnTo>
                  <a:lnTo>
                    <a:pt x="23941" y="59196"/>
                  </a:lnTo>
                  <a:lnTo>
                    <a:pt x="30687" y="94600"/>
                  </a:lnTo>
                  <a:lnTo>
                    <a:pt x="38969" y="138163"/>
                  </a:lnTo>
                  <a:lnTo>
                    <a:pt x="42968" y="179293"/>
                  </a:lnTo>
                  <a:lnTo>
                    <a:pt x="48890" y="221355"/>
                  </a:lnTo>
                  <a:lnTo>
                    <a:pt x="59783" y="264761"/>
                  </a:lnTo>
                  <a:lnTo>
                    <a:pt x="68537" y="284933"/>
                  </a:lnTo>
                  <a:lnTo>
                    <a:pt x="80368" y="27682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SMARTInkShape-787"/>
            <p:cNvSpPr/>
            <p:nvPr>
              <p:custDataLst>
                <p:tags r:id="rId41"/>
              </p:custDataLst>
            </p:nvPr>
          </p:nvSpPr>
          <p:spPr>
            <a:xfrm>
              <a:off x="5000625" y="6045396"/>
              <a:ext cx="116086" cy="125019"/>
            </a:xfrm>
            <a:custGeom>
              <a:avLst/>
              <a:gdLst/>
              <a:ahLst/>
              <a:cxnLst/>
              <a:rect l="0" t="0" r="0" b="0"/>
              <a:pathLst>
                <a:path w="116086" h="125019">
                  <a:moveTo>
                    <a:pt x="116085" y="0"/>
                  </a:moveTo>
                  <a:lnTo>
                    <a:pt x="116085" y="0"/>
                  </a:lnTo>
                  <a:lnTo>
                    <a:pt x="96658" y="12359"/>
                  </a:lnTo>
                  <a:lnTo>
                    <a:pt x="55302" y="54663"/>
                  </a:lnTo>
                  <a:lnTo>
                    <a:pt x="0" y="12501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788"/>
            <p:cNvSpPr/>
            <p:nvPr>
              <p:custDataLst>
                <p:tags r:id="rId42"/>
              </p:custDataLst>
            </p:nvPr>
          </p:nvSpPr>
          <p:spPr>
            <a:xfrm>
              <a:off x="5572125" y="5706069"/>
              <a:ext cx="26790" cy="8932"/>
            </a:xfrm>
            <a:custGeom>
              <a:avLst/>
              <a:gdLst/>
              <a:ahLst/>
              <a:cxnLst/>
              <a:rect l="0" t="0" r="0" b="0"/>
              <a:pathLst>
                <a:path w="26790" h="8932">
                  <a:moveTo>
                    <a:pt x="26789" y="0"/>
                  </a:moveTo>
                  <a:lnTo>
                    <a:pt x="26789" y="0"/>
                  </a:lnTo>
                  <a:lnTo>
                    <a:pt x="0" y="893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789"/>
            <p:cNvSpPr/>
            <p:nvPr>
              <p:custDataLst>
                <p:tags r:id="rId43"/>
              </p:custDataLst>
            </p:nvPr>
          </p:nvSpPr>
          <p:spPr>
            <a:xfrm>
              <a:off x="4661296" y="5795367"/>
              <a:ext cx="1079970" cy="681518"/>
            </a:xfrm>
            <a:custGeom>
              <a:avLst/>
              <a:gdLst/>
              <a:ahLst/>
              <a:cxnLst/>
              <a:rect l="0" t="0" r="0" b="0"/>
              <a:pathLst>
                <a:path w="1079970" h="681518">
                  <a:moveTo>
                    <a:pt x="0" y="634008"/>
                  </a:moveTo>
                  <a:lnTo>
                    <a:pt x="0" y="634008"/>
                  </a:lnTo>
                  <a:lnTo>
                    <a:pt x="14136" y="657856"/>
                  </a:lnTo>
                  <a:lnTo>
                    <a:pt x="15377" y="661814"/>
                  </a:lnTo>
                  <a:lnTo>
                    <a:pt x="22046" y="668855"/>
                  </a:lnTo>
                  <a:lnTo>
                    <a:pt x="42499" y="681460"/>
                  </a:lnTo>
                  <a:lnTo>
                    <a:pt x="48177" y="681517"/>
                  </a:lnTo>
                  <a:lnTo>
                    <a:pt x="59777" y="676289"/>
                  </a:lnTo>
                  <a:lnTo>
                    <a:pt x="63664" y="672118"/>
                  </a:lnTo>
                  <a:lnTo>
                    <a:pt x="75154" y="640704"/>
                  </a:lnTo>
                  <a:lnTo>
                    <a:pt x="78822" y="624967"/>
                  </a:lnTo>
                  <a:lnTo>
                    <a:pt x="77036" y="614775"/>
                  </a:lnTo>
                  <a:lnTo>
                    <a:pt x="67802" y="592064"/>
                  </a:lnTo>
                  <a:lnTo>
                    <a:pt x="62216" y="585600"/>
                  </a:lnTo>
                  <a:lnTo>
                    <a:pt x="59337" y="583876"/>
                  </a:lnTo>
                  <a:lnTo>
                    <a:pt x="54440" y="585702"/>
                  </a:lnTo>
                  <a:lnTo>
                    <a:pt x="35313" y="601506"/>
                  </a:lnTo>
                  <a:lnTo>
                    <a:pt x="26277" y="613277"/>
                  </a:lnTo>
                  <a:lnTo>
                    <a:pt x="20353" y="640543"/>
                  </a:lnTo>
                  <a:lnTo>
                    <a:pt x="18078" y="671448"/>
                  </a:lnTo>
                  <a:lnTo>
                    <a:pt x="18998" y="672857"/>
                  </a:lnTo>
                  <a:lnTo>
                    <a:pt x="20603" y="672806"/>
                  </a:lnTo>
                  <a:lnTo>
                    <a:pt x="22663" y="671780"/>
                  </a:lnTo>
                  <a:lnTo>
                    <a:pt x="47365" y="629667"/>
                  </a:lnTo>
                  <a:lnTo>
                    <a:pt x="70891" y="587986"/>
                  </a:lnTo>
                  <a:lnTo>
                    <a:pt x="83236" y="577182"/>
                  </a:lnTo>
                  <a:lnTo>
                    <a:pt x="87240" y="577271"/>
                  </a:lnTo>
                  <a:lnTo>
                    <a:pt x="101366" y="585888"/>
                  </a:lnTo>
                  <a:lnTo>
                    <a:pt x="112276" y="596156"/>
                  </a:lnTo>
                  <a:lnTo>
                    <a:pt x="138319" y="631586"/>
                  </a:lnTo>
                  <a:lnTo>
                    <a:pt x="139838" y="635369"/>
                  </a:lnTo>
                  <a:lnTo>
                    <a:pt x="142835" y="637892"/>
                  </a:lnTo>
                  <a:lnTo>
                    <a:pt x="151454" y="640695"/>
                  </a:lnTo>
                  <a:lnTo>
                    <a:pt x="155539" y="640450"/>
                  </a:lnTo>
                  <a:lnTo>
                    <a:pt x="162725" y="637531"/>
                  </a:lnTo>
                  <a:lnTo>
                    <a:pt x="166581" y="624991"/>
                  </a:lnTo>
                  <a:lnTo>
                    <a:pt x="173796" y="584600"/>
                  </a:lnTo>
                  <a:lnTo>
                    <a:pt x="178638" y="541381"/>
                  </a:lnTo>
                  <a:lnTo>
                    <a:pt x="182912" y="529010"/>
                  </a:lnTo>
                  <a:lnTo>
                    <a:pt x="185441" y="525313"/>
                  </a:lnTo>
                  <a:lnTo>
                    <a:pt x="190898" y="521207"/>
                  </a:lnTo>
                  <a:lnTo>
                    <a:pt x="193742" y="522097"/>
                  </a:lnTo>
                  <a:lnTo>
                    <a:pt x="199546" y="528376"/>
                  </a:lnTo>
                  <a:lnTo>
                    <a:pt x="217300" y="570625"/>
                  </a:lnTo>
                  <a:lnTo>
                    <a:pt x="226221" y="582265"/>
                  </a:lnTo>
                  <a:lnTo>
                    <a:pt x="229196" y="583637"/>
                  </a:lnTo>
                  <a:lnTo>
                    <a:pt x="232173" y="583561"/>
                  </a:lnTo>
                  <a:lnTo>
                    <a:pt x="235150" y="582516"/>
                  </a:lnTo>
                  <a:lnTo>
                    <a:pt x="237134" y="578845"/>
                  </a:lnTo>
                  <a:lnTo>
                    <a:pt x="245320" y="538585"/>
                  </a:lnTo>
                  <a:lnTo>
                    <a:pt x="254358" y="497826"/>
                  </a:lnTo>
                  <a:lnTo>
                    <a:pt x="265180" y="466877"/>
                  </a:lnTo>
                  <a:lnTo>
                    <a:pt x="270985" y="460508"/>
                  </a:lnTo>
                  <a:lnTo>
                    <a:pt x="273922" y="459803"/>
                  </a:lnTo>
                  <a:lnTo>
                    <a:pt x="276873" y="460324"/>
                  </a:lnTo>
                  <a:lnTo>
                    <a:pt x="279833" y="461663"/>
                  </a:lnTo>
                  <a:lnTo>
                    <a:pt x="285764" y="468444"/>
                  </a:lnTo>
                  <a:lnTo>
                    <a:pt x="297660" y="493706"/>
                  </a:lnTo>
                  <a:lnTo>
                    <a:pt x="305472" y="516693"/>
                  </a:lnTo>
                  <a:lnTo>
                    <a:pt x="320623" y="534326"/>
                  </a:lnTo>
                  <a:lnTo>
                    <a:pt x="325867" y="536794"/>
                  </a:lnTo>
                  <a:lnTo>
                    <a:pt x="336984" y="536891"/>
                  </a:lnTo>
                  <a:lnTo>
                    <a:pt x="345892" y="533628"/>
                  </a:lnTo>
                  <a:lnTo>
                    <a:pt x="349657" y="531370"/>
                  </a:lnTo>
                  <a:lnTo>
                    <a:pt x="364437" y="513968"/>
                  </a:lnTo>
                  <a:lnTo>
                    <a:pt x="376644" y="489962"/>
                  </a:lnTo>
                  <a:lnTo>
                    <a:pt x="383520" y="449046"/>
                  </a:lnTo>
                  <a:lnTo>
                    <a:pt x="388691" y="421445"/>
                  </a:lnTo>
                  <a:lnTo>
                    <a:pt x="384218" y="394135"/>
                  </a:lnTo>
                  <a:lnTo>
                    <a:pt x="383999" y="432093"/>
                  </a:lnTo>
                  <a:lnTo>
                    <a:pt x="391110" y="471202"/>
                  </a:lnTo>
                  <a:lnTo>
                    <a:pt x="400202" y="492613"/>
                  </a:lnTo>
                  <a:lnTo>
                    <a:pt x="415022" y="510531"/>
                  </a:lnTo>
                  <a:lnTo>
                    <a:pt x="426217" y="518937"/>
                  </a:lnTo>
                  <a:lnTo>
                    <a:pt x="431979" y="520583"/>
                  </a:lnTo>
                  <a:lnTo>
                    <a:pt x="443676" y="519766"/>
                  </a:lnTo>
                  <a:lnTo>
                    <a:pt x="448582" y="515183"/>
                  </a:lnTo>
                  <a:lnTo>
                    <a:pt x="466813" y="473109"/>
                  </a:lnTo>
                  <a:lnTo>
                    <a:pt x="476100" y="436954"/>
                  </a:lnTo>
                  <a:lnTo>
                    <a:pt x="480997" y="397711"/>
                  </a:lnTo>
                  <a:lnTo>
                    <a:pt x="481847" y="354311"/>
                  </a:lnTo>
                  <a:lnTo>
                    <a:pt x="482098" y="312567"/>
                  </a:lnTo>
                  <a:lnTo>
                    <a:pt x="479535" y="276532"/>
                  </a:lnTo>
                  <a:lnTo>
                    <a:pt x="474509" y="236302"/>
                  </a:lnTo>
                  <a:lnTo>
                    <a:pt x="472526" y="199253"/>
                  </a:lnTo>
                  <a:lnTo>
                    <a:pt x="465618" y="181510"/>
                  </a:lnTo>
                  <a:lnTo>
                    <a:pt x="464512" y="217831"/>
                  </a:lnTo>
                  <a:lnTo>
                    <a:pt x="467039" y="253720"/>
                  </a:lnTo>
                  <a:lnTo>
                    <a:pt x="476781" y="296068"/>
                  </a:lnTo>
                  <a:lnTo>
                    <a:pt x="488557" y="339510"/>
                  </a:lnTo>
                  <a:lnTo>
                    <a:pt x="491973" y="357269"/>
                  </a:lnTo>
                  <a:lnTo>
                    <a:pt x="511099" y="397106"/>
                  </a:lnTo>
                  <a:lnTo>
                    <a:pt x="520181" y="407338"/>
                  </a:lnTo>
                  <a:lnTo>
                    <a:pt x="530832" y="414202"/>
                  </a:lnTo>
                  <a:lnTo>
                    <a:pt x="542180" y="417254"/>
                  </a:lnTo>
                  <a:lnTo>
                    <a:pt x="547986" y="416084"/>
                  </a:lnTo>
                  <a:lnTo>
                    <a:pt x="559726" y="409489"/>
                  </a:lnTo>
                  <a:lnTo>
                    <a:pt x="568913" y="394655"/>
                  </a:lnTo>
                  <a:lnTo>
                    <a:pt x="575311" y="374831"/>
                  </a:lnTo>
                  <a:lnTo>
                    <a:pt x="579417" y="332414"/>
                  </a:lnTo>
                  <a:lnTo>
                    <a:pt x="580131" y="296268"/>
                  </a:lnTo>
                  <a:lnTo>
                    <a:pt x="580296" y="265620"/>
                  </a:lnTo>
                  <a:lnTo>
                    <a:pt x="579398" y="222459"/>
                  </a:lnTo>
                  <a:lnTo>
                    <a:pt x="574282" y="188945"/>
                  </a:lnTo>
                  <a:lnTo>
                    <a:pt x="569404" y="145213"/>
                  </a:lnTo>
                  <a:lnTo>
                    <a:pt x="562971" y="110101"/>
                  </a:lnTo>
                  <a:lnTo>
                    <a:pt x="561844" y="111103"/>
                  </a:lnTo>
                  <a:lnTo>
                    <a:pt x="557947" y="117510"/>
                  </a:lnTo>
                  <a:lnTo>
                    <a:pt x="554918" y="141753"/>
                  </a:lnTo>
                  <a:lnTo>
                    <a:pt x="560030" y="180355"/>
                  </a:lnTo>
                  <a:lnTo>
                    <a:pt x="563802" y="218581"/>
                  </a:lnTo>
                  <a:lnTo>
                    <a:pt x="576557" y="262266"/>
                  </a:lnTo>
                  <a:lnTo>
                    <a:pt x="580694" y="277296"/>
                  </a:lnTo>
                  <a:lnTo>
                    <a:pt x="600320" y="304492"/>
                  </a:lnTo>
                  <a:lnTo>
                    <a:pt x="609445" y="308961"/>
                  </a:lnTo>
                  <a:lnTo>
                    <a:pt x="614654" y="310154"/>
                  </a:lnTo>
                  <a:lnTo>
                    <a:pt x="619120" y="307972"/>
                  </a:lnTo>
                  <a:lnTo>
                    <a:pt x="626730" y="297611"/>
                  </a:lnTo>
                  <a:lnTo>
                    <a:pt x="645409" y="255524"/>
                  </a:lnTo>
                  <a:lnTo>
                    <a:pt x="665900" y="220364"/>
                  </a:lnTo>
                  <a:lnTo>
                    <a:pt x="672326" y="212701"/>
                  </a:lnTo>
                  <a:lnTo>
                    <a:pt x="675427" y="211255"/>
                  </a:lnTo>
                  <a:lnTo>
                    <a:pt x="678488" y="211281"/>
                  </a:lnTo>
                  <a:lnTo>
                    <a:pt x="681520" y="212291"/>
                  </a:lnTo>
                  <a:lnTo>
                    <a:pt x="687536" y="221352"/>
                  </a:lnTo>
                  <a:lnTo>
                    <a:pt x="705470" y="261855"/>
                  </a:lnTo>
                  <a:lnTo>
                    <a:pt x="718334" y="280247"/>
                  </a:lnTo>
                  <a:lnTo>
                    <a:pt x="723741" y="283303"/>
                  </a:lnTo>
                  <a:lnTo>
                    <a:pt x="726573" y="284118"/>
                  </a:lnTo>
                  <a:lnTo>
                    <a:pt x="729452" y="283670"/>
                  </a:lnTo>
                  <a:lnTo>
                    <a:pt x="735297" y="280526"/>
                  </a:lnTo>
                  <a:lnTo>
                    <a:pt x="738556" y="267883"/>
                  </a:lnTo>
                  <a:lnTo>
                    <a:pt x="743038" y="243744"/>
                  </a:lnTo>
                  <a:lnTo>
                    <a:pt x="748002" y="218734"/>
                  </a:lnTo>
                  <a:lnTo>
                    <a:pt x="754421" y="179467"/>
                  </a:lnTo>
                  <a:lnTo>
                    <a:pt x="759106" y="158298"/>
                  </a:lnTo>
                  <a:lnTo>
                    <a:pt x="761062" y="156133"/>
                  </a:lnTo>
                  <a:lnTo>
                    <a:pt x="763360" y="154689"/>
                  </a:lnTo>
                  <a:lnTo>
                    <a:pt x="765882" y="154719"/>
                  </a:lnTo>
                  <a:lnTo>
                    <a:pt x="771332" y="157399"/>
                  </a:lnTo>
                  <a:lnTo>
                    <a:pt x="800703" y="192284"/>
                  </a:lnTo>
                  <a:lnTo>
                    <a:pt x="806652" y="194599"/>
                  </a:lnTo>
                  <a:lnTo>
                    <a:pt x="809627" y="193233"/>
                  </a:lnTo>
                  <a:lnTo>
                    <a:pt x="815580" y="186422"/>
                  </a:lnTo>
                  <a:lnTo>
                    <a:pt x="842550" y="142453"/>
                  </a:lnTo>
                  <a:lnTo>
                    <a:pt x="863951" y="105396"/>
                  </a:lnTo>
                  <a:lnTo>
                    <a:pt x="878196" y="94506"/>
                  </a:lnTo>
                  <a:lnTo>
                    <a:pt x="918513" y="72820"/>
                  </a:lnTo>
                  <a:lnTo>
                    <a:pt x="955496" y="57728"/>
                  </a:lnTo>
                  <a:lnTo>
                    <a:pt x="969044" y="55423"/>
                  </a:lnTo>
                  <a:lnTo>
                    <a:pt x="981682" y="59688"/>
                  </a:lnTo>
                  <a:lnTo>
                    <a:pt x="1001221" y="73856"/>
                  </a:lnTo>
                  <a:lnTo>
                    <a:pt x="1028485" y="112342"/>
                  </a:lnTo>
                  <a:lnTo>
                    <a:pt x="1041519" y="150034"/>
                  </a:lnTo>
                  <a:lnTo>
                    <a:pt x="1053648" y="189818"/>
                  </a:lnTo>
                  <a:lnTo>
                    <a:pt x="1062615" y="223922"/>
                  </a:lnTo>
                  <a:lnTo>
                    <a:pt x="1074536" y="266261"/>
                  </a:lnTo>
                  <a:lnTo>
                    <a:pt x="1079969" y="301208"/>
                  </a:lnTo>
                  <a:lnTo>
                    <a:pt x="1074967" y="312795"/>
                  </a:lnTo>
                  <a:lnTo>
                    <a:pt x="1070857" y="318662"/>
                  </a:lnTo>
                  <a:lnTo>
                    <a:pt x="1066131" y="321582"/>
                  </a:lnTo>
                  <a:lnTo>
                    <a:pt x="1060997" y="322537"/>
                  </a:lnTo>
                  <a:lnTo>
                    <a:pt x="1055589" y="322178"/>
                  </a:lnTo>
                  <a:lnTo>
                    <a:pt x="1033757" y="312198"/>
                  </a:lnTo>
                  <a:lnTo>
                    <a:pt x="1022348" y="302134"/>
                  </a:lnTo>
                  <a:lnTo>
                    <a:pt x="991403" y="260383"/>
                  </a:lnTo>
                  <a:lnTo>
                    <a:pt x="974553" y="218231"/>
                  </a:lnTo>
                  <a:lnTo>
                    <a:pt x="964766" y="177109"/>
                  </a:lnTo>
                  <a:lnTo>
                    <a:pt x="955582" y="136151"/>
                  </a:lnTo>
                  <a:lnTo>
                    <a:pt x="951555" y="112103"/>
                  </a:lnTo>
                  <a:lnTo>
                    <a:pt x="957054" y="72415"/>
                  </a:lnTo>
                  <a:lnTo>
                    <a:pt x="962954" y="40650"/>
                  </a:lnTo>
                  <a:lnTo>
                    <a:pt x="966415" y="35039"/>
                  </a:lnTo>
                  <a:lnTo>
                    <a:pt x="1001892" y="7224"/>
                  </a:lnTo>
                  <a:lnTo>
                    <a:pt x="1013768" y="2140"/>
                  </a:lnTo>
                  <a:lnTo>
                    <a:pt x="1053704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5" name="SMARTInkShape-790"/>
          <p:cNvSpPr/>
          <p:nvPr>
            <p:custDataLst>
              <p:tags r:id="rId8"/>
            </p:custDataLst>
          </p:nvPr>
        </p:nvSpPr>
        <p:spPr>
          <a:xfrm>
            <a:off x="794740" y="4107655"/>
            <a:ext cx="875111" cy="294681"/>
          </a:xfrm>
          <a:custGeom>
            <a:avLst/>
            <a:gdLst/>
            <a:ahLst/>
            <a:cxnLst/>
            <a:rect l="0" t="0" r="0" b="0"/>
            <a:pathLst>
              <a:path w="875111" h="294681">
                <a:moveTo>
                  <a:pt x="0" y="294680"/>
                </a:moveTo>
                <a:lnTo>
                  <a:pt x="0" y="294680"/>
                </a:lnTo>
                <a:lnTo>
                  <a:pt x="4742" y="294680"/>
                </a:lnTo>
                <a:lnTo>
                  <a:pt x="43175" y="281010"/>
                </a:lnTo>
                <a:lnTo>
                  <a:pt x="83960" y="261498"/>
                </a:lnTo>
                <a:lnTo>
                  <a:pt x="123567" y="244180"/>
                </a:lnTo>
                <a:lnTo>
                  <a:pt x="166143" y="227371"/>
                </a:lnTo>
                <a:lnTo>
                  <a:pt x="205104" y="216658"/>
                </a:lnTo>
                <a:lnTo>
                  <a:pt x="242437" y="202324"/>
                </a:lnTo>
                <a:lnTo>
                  <a:pt x="277767" y="188711"/>
                </a:lnTo>
                <a:lnTo>
                  <a:pt x="319893" y="173463"/>
                </a:lnTo>
                <a:lnTo>
                  <a:pt x="356877" y="160896"/>
                </a:lnTo>
                <a:lnTo>
                  <a:pt x="392846" y="148861"/>
                </a:lnTo>
                <a:lnTo>
                  <a:pt x="428614" y="130792"/>
                </a:lnTo>
                <a:lnTo>
                  <a:pt x="464343" y="116639"/>
                </a:lnTo>
                <a:lnTo>
                  <a:pt x="500063" y="104289"/>
                </a:lnTo>
                <a:lnTo>
                  <a:pt x="535783" y="92296"/>
                </a:lnTo>
                <a:lnTo>
                  <a:pt x="571501" y="80371"/>
                </a:lnTo>
                <a:lnTo>
                  <a:pt x="616150" y="65486"/>
                </a:lnTo>
                <a:lnTo>
                  <a:pt x="660798" y="50602"/>
                </a:lnTo>
                <a:lnTo>
                  <a:pt x="698501" y="38696"/>
                </a:lnTo>
                <a:lnTo>
                  <a:pt x="734587" y="29766"/>
                </a:lnTo>
                <a:lnTo>
                  <a:pt x="774005" y="17859"/>
                </a:lnTo>
                <a:lnTo>
                  <a:pt x="809102" y="8930"/>
                </a:lnTo>
                <a:lnTo>
                  <a:pt x="875110" y="0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5" name="SMARTInkShape-Group91"/>
          <p:cNvGrpSpPr/>
          <p:nvPr/>
        </p:nvGrpSpPr>
        <p:grpSpPr>
          <a:xfrm>
            <a:off x="5711992" y="875108"/>
            <a:ext cx="2517219" cy="580431"/>
            <a:chOff x="5711992" y="875108"/>
            <a:chExt cx="2517219" cy="580431"/>
          </a:xfrm>
        </p:grpSpPr>
        <p:sp>
          <p:nvSpPr>
            <p:cNvPr id="886" name="SMARTInkShape-791"/>
            <p:cNvSpPr/>
            <p:nvPr>
              <p:custDataLst>
                <p:tags r:id="rId10"/>
              </p:custDataLst>
            </p:nvPr>
          </p:nvSpPr>
          <p:spPr>
            <a:xfrm>
              <a:off x="6393655" y="1446608"/>
              <a:ext cx="1544838" cy="8931"/>
            </a:xfrm>
            <a:custGeom>
              <a:avLst/>
              <a:gdLst/>
              <a:ahLst/>
              <a:cxnLst/>
              <a:rect l="0" t="0" r="0" b="0"/>
              <a:pathLst>
                <a:path w="1544838" h="8931">
                  <a:moveTo>
                    <a:pt x="1544837" y="8930"/>
                  </a:moveTo>
                  <a:lnTo>
                    <a:pt x="1544837" y="8930"/>
                  </a:lnTo>
                  <a:lnTo>
                    <a:pt x="1502173" y="8930"/>
                  </a:lnTo>
                  <a:lnTo>
                    <a:pt x="1465352" y="8930"/>
                  </a:lnTo>
                  <a:lnTo>
                    <a:pt x="1430134" y="8930"/>
                  </a:lnTo>
                  <a:lnTo>
                    <a:pt x="1397946" y="8930"/>
                  </a:lnTo>
                  <a:lnTo>
                    <a:pt x="1364459" y="8930"/>
                  </a:lnTo>
                  <a:lnTo>
                    <a:pt x="1329730" y="8930"/>
                  </a:lnTo>
                  <a:lnTo>
                    <a:pt x="1294454" y="8930"/>
                  </a:lnTo>
                  <a:lnTo>
                    <a:pt x="1258929" y="6285"/>
                  </a:lnTo>
                  <a:lnTo>
                    <a:pt x="1222304" y="2794"/>
                  </a:lnTo>
                  <a:lnTo>
                    <a:pt x="1182877" y="1241"/>
                  </a:lnTo>
                  <a:lnTo>
                    <a:pt x="1144849" y="552"/>
                  </a:lnTo>
                  <a:lnTo>
                    <a:pt x="1107111" y="244"/>
                  </a:lnTo>
                  <a:lnTo>
                    <a:pt x="1067188" y="109"/>
                  </a:lnTo>
                  <a:lnTo>
                    <a:pt x="1026292" y="49"/>
                  </a:lnTo>
                  <a:lnTo>
                    <a:pt x="984965" y="22"/>
                  </a:lnTo>
                  <a:lnTo>
                    <a:pt x="943449" y="9"/>
                  </a:lnTo>
                  <a:lnTo>
                    <a:pt x="899199" y="5"/>
                  </a:lnTo>
                  <a:lnTo>
                    <a:pt x="876284" y="2"/>
                  </a:lnTo>
                  <a:lnTo>
                    <a:pt x="832307" y="0"/>
                  </a:lnTo>
                  <a:lnTo>
                    <a:pt x="788618" y="0"/>
                  </a:lnTo>
                  <a:lnTo>
                    <a:pt x="765855" y="0"/>
                  </a:lnTo>
                  <a:lnTo>
                    <a:pt x="742741" y="0"/>
                  </a:lnTo>
                  <a:lnTo>
                    <a:pt x="719396" y="0"/>
                  </a:lnTo>
                  <a:lnTo>
                    <a:pt x="695895" y="0"/>
                  </a:lnTo>
                  <a:lnTo>
                    <a:pt x="672288" y="0"/>
                  </a:lnTo>
                  <a:lnTo>
                    <a:pt x="648615" y="0"/>
                  </a:lnTo>
                  <a:lnTo>
                    <a:pt x="624894" y="0"/>
                  </a:lnTo>
                  <a:lnTo>
                    <a:pt x="601142" y="0"/>
                  </a:lnTo>
                  <a:lnTo>
                    <a:pt x="578362" y="0"/>
                  </a:lnTo>
                  <a:lnTo>
                    <a:pt x="534532" y="0"/>
                  </a:lnTo>
                  <a:lnTo>
                    <a:pt x="512128" y="0"/>
                  </a:lnTo>
                  <a:lnTo>
                    <a:pt x="489255" y="0"/>
                  </a:lnTo>
                  <a:lnTo>
                    <a:pt x="466068" y="0"/>
                  </a:lnTo>
                  <a:lnTo>
                    <a:pt x="442674" y="0"/>
                  </a:lnTo>
                  <a:lnTo>
                    <a:pt x="419140" y="0"/>
                  </a:lnTo>
                  <a:lnTo>
                    <a:pt x="395511" y="0"/>
                  </a:lnTo>
                  <a:lnTo>
                    <a:pt x="372814" y="0"/>
                  </a:lnTo>
                  <a:lnTo>
                    <a:pt x="329077" y="0"/>
                  </a:lnTo>
                  <a:lnTo>
                    <a:pt x="306697" y="0"/>
                  </a:lnTo>
                  <a:lnTo>
                    <a:pt x="283838" y="0"/>
                  </a:lnTo>
                  <a:lnTo>
                    <a:pt x="260665" y="0"/>
                  </a:lnTo>
                  <a:lnTo>
                    <a:pt x="216394" y="0"/>
                  </a:lnTo>
                  <a:lnTo>
                    <a:pt x="173565" y="0"/>
                  </a:lnTo>
                  <a:lnTo>
                    <a:pt x="131380" y="0"/>
                  </a:lnTo>
                  <a:lnTo>
                    <a:pt x="107431" y="992"/>
                  </a:lnTo>
                  <a:lnTo>
                    <a:pt x="0" y="893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792"/>
            <p:cNvSpPr/>
            <p:nvPr>
              <p:custDataLst>
                <p:tags r:id="rId11"/>
              </p:custDataLst>
            </p:nvPr>
          </p:nvSpPr>
          <p:spPr>
            <a:xfrm>
              <a:off x="7938492" y="957396"/>
              <a:ext cx="290719" cy="396351"/>
            </a:xfrm>
            <a:custGeom>
              <a:avLst/>
              <a:gdLst/>
              <a:ahLst/>
              <a:cxnLst/>
              <a:rect l="0" t="0" r="0" b="0"/>
              <a:pathLst>
                <a:path w="290719" h="396351">
                  <a:moveTo>
                    <a:pt x="71436" y="194533"/>
                  </a:moveTo>
                  <a:lnTo>
                    <a:pt x="71436" y="194533"/>
                  </a:lnTo>
                  <a:lnTo>
                    <a:pt x="62342" y="234089"/>
                  </a:lnTo>
                  <a:lnTo>
                    <a:pt x="52955" y="269374"/>
                  </a:lnTo>
                  <a:lnTo>
                    <a:pt x="44750" y="312684"/>
                  </a:lnTo>
                  <a:lnTo>
                    <a:pt x="30506" y="357250"/>
                  </a:lnTo>
                  <a:lnTo>
                    <a:pt x="26934" y="396350"/>
                  </a:lnTo>
                  <a:lnTo>
                    <a:pt x="25893" y="395553"/>
                  </a:lnTo>
                  <a:lnTo>
                    <a:pt x="22091" y="389377"/>
                  </a:lnTo>
                  <a:lnTo>
                    <a:pt x="24832" y="353995"/>
                  </a:lnTo>
                  <a:lnTo>
                    <a:pt x="27200" y="316415"/>
                  </a:lnTo>
                  <a:lnTo>
                    <a:pt x="33746" y="282571"/>
                  </a:lnTo>
                  <a:lnTo>
                    <a:pt x="41968" y="238147"/>
                  </a:lnTo>
                  <a:lnTo>
                    <a:pt x="51682" y="197975"/>
                  </a:lnTo>
                  <a:lnTo>
                    <a:pt x="66686" y="157078"/>
                  </a:lnTo>
                  <a:lnTo>
                    <a:pt x="86887" y="115585"/>
                  </a:lnTo>
                  <a:lnTo>
                    <a:pt x="100156" y="90444"/>
                  </a:lnTo>
                  <a:lnTo>
                    <a:pt x="129238" y="58014"/>
                  </a:lnTo>
                  <a:lnTo>
                    <a:pt x="171833" y="22920"/>
                  </a:lnTo>
                  <a:lnTo>
                    <a:pt x="192245" y="11172"/>
                  </a:lnTo>
                  <a:lnTo>
                    <a:pt x="235611" y="0"/>
                  </a:lnTo>
                  <a:lnTo>
                    <a:pt x="259978" y="3387"/>
                  </a:lnTo>
                  <a:lnTo>
                    <a:pt x="281310" y="15417"/>
                  </a:lnTo>
                  <a:lnTo>
                    <a:pt x="288738" y="33898"/>
                  </a:lnTo>
                  <a:lnTo>
                    <a:pt x="290718" y="45769"/>
                  </a:lnTo>
                  <a:lnTo>
                    <a:pt x="284981" y="69547"/>
                  </a:lnTo>
                  <a:lnTo>
                    <a:pt x="261784" y="107666"/>
                  </a:lnTo>
                  <a:lnTo>
                    <a:pt x="232151" y="147559"/>
                  </a:lnTo>
                  <a:lnTo>
                    <a:pt x="195275" y="185481"/>
                  </a:lnTo>
                  <a:lnTo>
                    <a:pt x="151649" y="222677"/>
                  </a:lnTo>
                  <a:lnTo>
                    <a:pt x="110911" y="250180"/>
                  </a:lnTo>
                  <a:lnTo>
                    <a:pt x="70560" y="280734"/>
                  </a:lnTo>
                  <a:lnTo>
                    <a:pt x="30399" y="310779"/>
                  </a:lnTo>
                  <a:lnTo>
                    <a:pt x="0" y="33740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793"/>
            <p:cNvSpPr/>
            <p:nvPr>
              <p:custDataLst>
                <p:tags r:id="rId12"/>
              </p:custDataLst>
            </p:nvPr>
          </p:nvSpPr>
          <p:spPr>
            <a:xfrm>
              <a:off x="7697389" y="1109399"/>
              <a:ext cx="89297" cy="113968"/>
            </a:xfrm>
            <a:custGeom>
              <a:avLst/>
              <a:gdLst/>
              <a:ahLst/>
              <a:cxnLst/>
              <a:rect l="0" t="0" r="0" b="0"/>
              <a:pathLst>
                <a:path w="89297" h="113968">
                  <a:moveTo>
                    <a:pt x="0" y="42530"/>
                  </a:moveTo>
                  <a:lnTo>
                    <a:pt x="0" y="42530"/>
                  </a:lnTo>
                  <a:lnTo>
                    <a:pt x="0" y="30101"/>
                  </a:lnTo>
                  <a:lnTo>
                    <a:pt x="7939" y="21792"/>
                  </a:lnTo>
                  <a:lnTo>
                    <a:pt x="32546" y="5029"/>
                  </a:lnTo>
                  <a:lnTo>
                    <a:pt x="50545" y="0"/>
                  </a:lnTo>
                  <a:lnTo>
                    <a:pt x="55525" y="1277"/>
                  </a:lnTo>
                  <a:lnTo>
                    <a:pt x="63703" y="7988"/>
                  </a:lnTo>
                  <a:lnTo>
                    <a:pt x="68002" y="20233"/>
                  </a:lnTo>
                  <a:lnTo>
                    <a:pt x="73783" y="62646"/>
                  </a:lnTo>
                  <a:lnTo>
                    <a:pt x="89296" y="11396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SMARTInkShape-794"/>
            <p:cNvSpPr/>
            <p:nvPr>
              <p:custDataLst>
                <p:tags r:id="rId13"/>
              </p:custDataLst>
            </p:nvPr>
          </p:nvSpPr>
          <p:spPr>
            <a:xfrm>
              <a:off x="7912868" y="1044771"/>
              <a:ext cx="33313" cy="248900"/>
            </a:xfrm>
            <a:custGeom>
              <a:avLst/>
              <a:gdLst/>
              <a:ahLst/>
              <a:cxnLst/>
              <a:rect l="0" t="0" r="0" b="0"/>
              <a:pathLst>
                <a:path w="33313" h="248900">
                  <a:moveTo>
                    <a:pt x="25624" y="0"/>
                  </a:moveTo>
                  <a:lnTo>
                    <a:pt x="25624" y="0"/>
                  </a:lnTo>
                  <a:lnTo>
                    <a:pt x="25624" y="4741"/>
                  </a:lnTo>
                  <a:lnTo>
                    <a:pt x="33312" y="38162"/>
                  </a:lnTo>
                  <a:lnTo>
                    <a:pt x="27179" y="72913"/>
                  </a:lnTo>
                  <a:lnTo>
                    <a:pt x="16413" y="114321"/>
                  </a:lnTo>
                  <a:lnTo>
                    <a:pt x="4730" y="156198"/>
                  </a:lnTo>
                  <a:lnTo>
                    <a:pt x="0" y="200702"/>
                  </a:lnTo>
                  <a:lnTo>
                    <a:pt x="172" y="223950"/>
                  </a:lnTo>
                  <a:lnTo>
                    <a:pt x="7409" y="248899"/>
                  </a:lnTo>
                  <a:lnTo>
                    <a:pt x="7764" y="205383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795"/>
            <p:cNvSpPr/>
            <p:nvPr>
              <p:custDataLst>
                <p:tags r:id="rId14"/>
              </p:custDataLst>
            </p:nvPr>
          </p:nvSpPr>
          <p:spPr>
            <a:xfrm>
              <a:off x="7842677" y="1116208"/>
              <a:ext cx="15449" cy="107159"/>
            </a:xfrm>
            <a:custGeom>
              <a:avLst/>
              <a:gdLst/>
              <a:ahLst/>
              <a:cxnLst/>
              <a:rect l="0" t="0" r="0" b="0"/>
              <a:pathLst>
                <a:path w="15449" h="107159">
                  <a:moveTo>
                    <a:pt x="15448" y="0"/>
                  </a:moveTo>
                  <a:lnTo>
                    <a:pt x="15448" y="0"/>
                  </a:lnTo>
                  <a:lnTo>
                    <a:pt x="10707" y="0"/>
                  </a:lnTo>
                  <a:lnTo>
                    <a:pt x="5733" y="7938"/>
                  </a:lnTo>
                  <a:lnTo>
                    <a:pt x="0" y="26498"/>
                  </a:lnTo>
                  <a:lnTo>
                    <a:pt x="6518" y="10715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SMARTInkShape-796"/>
            <p:cNvSpPr/>
            <p:nvPr>
              <p:custDataLst>
                <p:tags r:id="rId15"/>
              </p:custDataLst>
            </p:nvPr>
          </p:nvSpPr>
          <p:spPr>
            <a:xfrm>
              <a:off x="7737240" y="875108"/>
              <a:ext cx="58378" cy="348259"/>
            </a:xfrm>
            <a:custGeom>
              <a:avLst/>
              <a:gdLst/>
              <a:ahLst/>
              <a:cxnLst/>
              <a:rect l="0" t="0" r="0" b="0"/>
              <a:pathLst>
                <a:path w="58378" h="348259">
                  <a:moveTo>
                    <a:pt x="58377" y="0"/>
                  </a:moveTo>
                  <a:lnTo>
                    <a:pt x="58377" y="0"/>
                  </a:lnTo>
                  <a:lnTo>
                    <a:pt x="53634" y="4741"/>
                  </a:lnTo>
                  <a:lnTo>
                    <a:pt x="45946" y="36132"/>
                  </a:lnTo>
                  <a:lnTo>
                    <a:pt x="42127" y="78396"/>
                  </a:lnTo>
                  <a:lnTo>
                    <a:pt x="36252" y="112856"/>
                  </a:lnTo>
                  <a:lnTo>
                    <a:pt x="28230" y="151399"/>
                  </a:lnTo>
                  <a:lnTo>
                    <a:pt x="19567" y="189499"/>
                  </a:lnTo>
                  <a:lnTo>
                    <a:pt x="8745" y="230799"/>
                  </a:lnTo>
                  <a:lnTo>
                    <a:pt x="2930" y="270265"/>
                  </a:lnTo>
                  <a:lnTo>
                    <a:pt x="0" y="291766"/>
                  </a:lnTo>
                  <a:lnTo>
                    <a:pt x="13727" y="34825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SMARTInkShape-797"/>
            <p:cNvSpPr/>
            <p:nvPr>
              <p:custDataLst>
                <p:tags r:id="rId16"/>
              </p:custDataLst>
            </p:nvPr>
          </p:nvSpPr>
          <p:spPr>
            <a:xfrm>
              <a:off x="7581303" y="1081733"/>
              <a:ext cx="107158" cy="139364"/>
            </a:xfrm>
            <a:custGeom>
              <a:avLst/>
              <a:gdLst/>
              <a:ahLst/>
              <a:cxnLst/>
              <a:rect l="0" t="0" r="0" b="0"/>
              <a:pathLst>
                <a:path w="107158" h="139364">
                  <a:moveTo>
                    <a:pt x="107157" y="7688"/>
                  </a:moveTo>
                  <a:lnTo>
                    <a:pt x="107157" y="7688"/>
                  </a:lnTo>
                  <a:lnTo>
                    <a:pt x="90376" y="620"/>
                  </a:lnTo>
                  <a:lnTo>
                    <a:pt x="87039" y="0"/>
                  </a:lnTo>
                  <a:lnTo>
                    <a:pt x="72863" y="3867"/>
                  </a:lnTo>
                  <a:lnTo>
                    <a:pt x="35611" y="27470"/>
                  </a:lnTo>
                  <a:lnTo>
                    <a:pt x="19922" y="41882"/>
                  </a:lnTo>
                  <a:lnTo>
                    <a:pt x="13816" y="52982"/>
                  </a:lnTo>
                  <a:lnTo>
                    <a:pt x="12186" y="58718"/>
                  </a:lnTo>
                  <a:lnTo>
                    <a:pt x="12093" y="62545"/>
                  </a:lnTo>
                  <a:lnTo>
                    <a:pt x="13024" y="65096"/>
                  </a:lnTo>
                  <a:lnTo>
                    <a:pt x="14634" y="66796"/>
                  </a:lnTo>
                  <a:lnTo>
                    <a:pt x="31126" y="69188"/>
                  </a:lnTo>
                  <a:lnTo>
                    <a:pt x="69364" y="70064"/>
                  </a:lnTo>
                  <a:lnTo>
                    <a:pt x="82423" y="71128"/>
                  </a:lnTo>
                  <a:lnTo>
                    <a:pt x="94840" y="74908"/>
                  </a:lnTo>
                  <a:lnTo>
                    <a:pt x="98946" y="78299"/>
                  </a:lnTo>
                  <a:lnTo>
                    <a:pt x="103506" y="87358"/>
                  </a:lnTo>
                  <a:lnTo>
                    <a:pt x="102741" y="92551"/>
                  </a:lnTo>
                  <a:lnTo>
                    <a:pt x="96595" y="103614"/>
                  </a:lnTo>
                  <a:lnTo>
                    <a:pt x="81978" y="120998"/>
                  </a:lnTo>
                  <a:lnTo>
                    <a:pt x="55599" y="133976"/>
                  </a:lnTo>
                  <a:lnTo>
                    <a:pt x="32129" y="139363"/>
                  </a:lnTo>
                  <a:lnTo>
                    <a:pt x="0" y="13270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798"/>
            <p:cNvSpPr/>
            <p:nvPr>
              <p:custDataLst>
                <p:tags r:id="rId17"/>
              </p:custDataLst>
            </p:nvPr>
          </p:nvSpPr>
          <p:spPr>
            <a:xfrm>
              <a:off x="7483585" y="1116208"/>
              <a:ext cx="79861" cy="96003"/>
            </a:xfrm>
            <a:custGeom>
              <a:avLst/>
              <a:gdLst/>
              <a:ahLst/>
              <a:cxnLst/>
              <a:rect l="0" t="0" r="0" b="0"/>
              <a:pathLst>
                <a:path w="79861" h="96003">
                  <a:moveTo>
                    <a:pt x="26282" y="44650"/>
                  </a:moveTo>
                  <a:lnTo>
                    <a:pt x="26282" y="44650"/>
                  </a:lnTo>
                  <a:lnTo>
                    <a:pt x="19153" y="52772"/>
                  </a:lnTo>
                  <a:lnTo>
                    <a:pt x="3358" y="82806"/>
                  </a:lnTo>
                  <a:lnTo>
                    <a:pt x="0" y="96002"/>
                  </a:lnTo>
                  <a:lnTo>
                    <a:pt x="15744" y="59533"/>
                  </a:lnTo>
                  <a:lnTo>
                    <a:pt x="28561" y="41674"/>
                  </a:lnTo>
                  <a:lnTo>
                    <a:pt x="35225" y="24807"/>
                  </a:lnTo>
                  <a:lnTo>
                    <a:pt x="48886" y="13084"/>
                  </a:lnTo>
                  <a:lnTo>
                    <a:pt x="79860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SMARTInkShape-799"/>
            <p:cNvSpPr/>
            <p:nvPr>
              <p:custDataLst>
                <p:tags r:id="rId18"/>
              </p:custDataLst>
            </p:nvPr>
          </p:nvSpPr>
          <p:spPr>
            <a:xfrm>
              <a:off x="7346584" y="1118473"/>
              <a:ext cx="89824" cy="109127"/>
            </a:xfrm>
            <a:custGeom>
              <a:avLst/>
              <a:gdLst/>
              <a:ahLst/>
              <a:cxnLst/>
              <a:rect l="0" t="0" r="0" b="0"/>
              <a:pathLst>
                <a:path w="89824" h="109127">
                  <a:moveTo>
                    <a:pt x="2548" y="69173"/>
                  </a:moveTo>
                  <a:lnTo>
                    <a:pt x="2548" y="69173"/>
                  </a:lnTo>
                  <a:lnTo>
                    <a:pt x="7288" y="69173"/>
                  </a:lnTo>
                  <a:lnTo>
                    <a:pt x="50144" y="55503"/>
                  </a:lnTo>
                  <a:lnTo>
                    <a:pt x="64382" y="46231"/>
                  </a:lnTo>
                  <a:lnTo>
                    <a:pt x="81606" y="24109"/>
                  </a:lnTo>
                  <a:lnTo>
                    <a:pt x="88810" y="9188"/>
                  </a:lnTo>
                  <a:lnTo>
                    <a:pt x="89823" y="5370"/>
                  </a:lnTo>
                  <a:lnTo>
                    <a:pt x="89503" y="2825"/>
                  </a:lnTo>
                  <a:lnTo>
                    <a:pt x="88300" y="1131"/>
                  </a:lnTo>
                  <a:lnTo>
                    <a:pt x="86504" y="0"/>
                  </a:lnTo>
                  <a:lnTo>
                    <a:pt x="69757" y="3147"/>
                  </a:lnTo>
                  <a:lnTo>
                    <a:pt x="45943" y="19845"/>
                  </a:lnTo>
                  <a:lnTo>
                    <a:pt x="10676" y="60066"/>
                  </a:lnTo>
                  <a:lnTo>
                    <a:pt x="217" y="75957"/>
                  </a:lnTo>
                  <a:lnTo>
                    <a:pt x="0" y="82625"/>
                  </a:lnTo>
                  <a:lnTo>
                    <a:pt x="5054" y="97973"/>
                  </a:lnTo>
                  <a:lnTo>
                    <a:pt x="9180" y="103256"/>
                  </a:lnTo>
                  <a:lnTo>
                    <a:pt x="19056" y="109126"/>
                  </a:lnTo>
                  <a:lnTo>
                    <a:pt x="73986" y="104893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SMARTInkShape-800"/>
            <p:cNvSpPr/>
            <p:nvPr>
              <p:custDataLst>
                <p:tags r:id="rId19"/>
              </p:custDataLst>
            </p:nvPr>
          </p:nvSpPr>
          <p:spPr>
            <a:xfrm>
              <a:off x="7225724" y="1134070"/>
              <a:ext cx="114480" cy="95491"/>
            </a:xfrm>
            <a:custGeom>
              <a:avLst/>
              <a:gdLst/>
              <a:ahLst/>
              <a:cxnLst/>
              <a:rect l="0" t="0" r="0" b="0"/>
              <a:pathLst>
                <a:path w="114480" h="95491">
                  <a:moveTo>
                    <a:pt x="16251" y="17859"/>
                  </a:moveTo>
                  <a:lnTo>
                    <a:pt x="16251" y="17859"/>
                  </a:lnTo>
                  <a:lnTo>
                    <a:pt x="3823" y="47457"/>
                  </a:lnTo>
                  <a:lnTo>
                    <a:pt x="0" y="72270"/>
                  </a:lnTo>
                  <a:lnTo>
                    <a:pt x="1754" y="84375"/>
                  </a:lnTo>
                  <a:lnTo>
                    <a:pt x="3609" y="88991"/>
                  </a:lnTo>
                  <a:lnTo>
                    <a:pt x="7822" y="92068"/>
                  </a:lnTo>
                  <a:lnTo>
                    <a:pt x="20443" y="95490"/>
                  </a:lnTo>
                  <a:lnTo>
                    <a:pt x="25992" y="94417"/>
                  </a:lnTo>
                  <a:lnTo>
                    <a:pt x="54819" y="73128"/>
                  </a:lnTo>
                  <a:lnTo>
                    <a:pt x="114479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801"/>
            <p:cNvSpPr/>
            <p:nvPr>
              <p:custDataLst>
                <p:tags r:id="rId20"/>
              </p:custDataLst>
            </p:nvPr>
          </p:nvSpPr>
          <p:spPr>
            <a:xfrm>
              <a:off x="6884789" y="1094551"/>
              <a:ext cx="283582" cy="146675"/>
            </a:xfrm>
            <a:custGeom>
              <a:avLst/>
              <a:gdLst/>
              <a:ahLst/>
              <a:cxnLst/>
              <a:rect l="0" t="0" r="0" b="0"/>
              <a:pathLst>
                <a:path w="283582" h="146675">
                  <a:moveTo>
                    <a:pt x="0" y="102027"/>
                  </a:moveTo>
                  <a:lnTo>
                    <a:pt x="0" y="102027"/>
                  </a:lnTo>
                  <a:lnTo>
                    <a:pt x="0" y="109715"/>
                  </a:lnTo>
                  <a:lnTo>
                    <a:pt x="24855" y="98419"/>
                  </a:lnTo>
                  <a:lnTo>
                    <a:pt x="64410" y="64189"/>
                  </a:lnTo>
                  <a:lnTo>
                    <a:pt x="74266" y="52468"/>
                  </a:lnTo>
                  <a:lnTo>
                    <a:pt x="86034" y="25980"/>
                  </a:lnTo>
                  <a:lnTo>
                    <a:pt x="88652" y="10607"/>
                  </a:lnTo>
                  <a:lnTo>
                    <a:pt x="86363" y="4179"/>
                  </a:lnTo>
                  <a:lnTo>
                    <a:pt x="84363" y="1076"/>
                  </a:lnTo>
                  <a:lnTo>
                    <a:pt x="82040" y="0"/>
                  </a:lnTo>
                  <a:lnTo>
                    <a:pt x="79499" y="275"/>
                  </a:lnTo>
                  <a:lnTo>
                    <a:pt x="73035" y="4217"/>
                  </a:lnTo>
                  <a:lnTo>
                    <a:pt x="31801" y="44481"/>
                  </a:lnTo>
                  <a:lnTo>
                    <a:pt x="7591" y="80080"/>
                  </a:lnTo>
                  <a:lnTo>
                    <a:pt x="2247" y="103459"/>
                  </a:lnTo>
                  <a:lnTo>
                    <a:pt x="3644" y="115232"/>
                  </a:lnTo>
                  <a:lnTo>
                    <a:pt x="5405" y="119758"/>
                  </a:lnTo>
                  <a:lnTo>
                    <a:pt x="9556" y="122777"/>
                  </a:lnTo>
                  <a:lnTo>
                    <a:pt x="22107" y="126131"/>
                  </a:lnTo>
                  <a:lnTo>
                    <a:pt x="45907" y="123279"/>
                  </a:lnTo>
                  <a:lnTo>
                    <a:pt x="78630" y="107291"/>
                  </a:lnTo>
                  <a:lnTo>
                    <a:pt x="116771" y="80214"/>
                  </a:lnTo>
                  <a:lnTo>
                    <a:pt x="160600" y="49175"/>
                  </a:lnTo>
                  <a:lnTo>
                    <a:pt x="175038" y="41425"/>
                  </a:lnTo>
                  <a:lnTo>
                    <a:pt x="176224" y="42775"/>
                  </a:lnTo>
                  <a:lnTo>
                    <a:pt x="178124" y="59196"/>
                  </a:lnTo>
                  <a:lnTo>
                    <a:pt x="177393" y="71085"/>
                  </a:lnTo>
                  <a:lnTo>
                    <a:pt x="170202" y="112313"/>
                  </a:lnTo>
                  <a:lnTo>
                    <a:pt x="169770" y="130297"/>
                  </a:lnTo>
                  <a:lnTo>
                    <a:pt x="170726" y="132780"/>
                  </a:lnTo>
                  <a:lnTo>
                    <a:pt x="172356" y="134435"/>
                  </a:lnTo>
                  <a:lnTo>
                    <a:pt x="174435" y="135538"/>
                  </a:lnTo>
                  <a:lnTo>
                    <a:pt x="176814" y="134288"/>
                  </a:lnTo>
                  <a:lnTo>
                    <a:pt x="206237" y="91760"/>
                  </a:lnTo>
                  <a:lnTo>
                    <a:pt x="239414" y="50628"/>
                  </a:lnTo>
                  <a:lnTo>
                    <a:pt x="260991" y="24199"/>
                  </a:lnTo>
                  <a:lnTo>
                    <a:pt x="278434" y="10255"/>
                  </a:lnTo>
                  <a:lnTo>
                    <a:pt x="280872" y="10087"/>
                  </a:lnTo>
                  <a:lnTo>
                    <a:pt x="282499" y="11961"/>
                  </a:lnTo>
                  <a:lnTo>
                    <a:pt x="283581" y="15192"/>
                  </a:lnTo>
                  <a:lnTo>
                    <a:pt x="277869" y="58378"/>
                  </a:lnTo>
                  <a:lnTo>
                    <a:pt x="269223" y="101563"/>
                  </a:lnTo>
                  <a:lnTo>
                    <a:pt x="268006" y="130249"/>
                  </a:lnTo>
                  <a:lnTo>
                    <a:pt x="276820" y="14667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802"/>
            <p:cNvSpPr/>
            <p:nvPr>
              <p:custDataLst>
                <p:tags r:id="rId21"/>
              </p:custDataLst>
            </p:nvPr>
          </p:nvSpPr>
          <p:spPr>
            <a:xfrm>
              <a:off x="6755700" y="1107279"/>
              <a:ext cx="102301" cy="118820"/>
            </a:xfrm>
            <a:custGeom>
              <a:avLst/>
              <a:gdLst/>
              <a:ahLst/>
              <a:cxnLst/>
              <a:rect l="0" t="0" r="0" b="0"/>
              <a:pathLst>
                <a:path w="102301" h="118820">
                  <a:moveTo>
                    <a:pt x="21932" y="53579"/>
                  </a:moveTo>
                  <a:lnTo>
                    <a:pt x="21932" y="53579"/>
                  </a:lnTo>
                  <a:lnTo>
                    <a:pt x="3840" y="96831"/>
                  </a:lnTo>
                  <a:lnTo>
                    <a:pt x="941" y="103250"/>
                  </a:lnTo>
                  <a:lnTo>
                    <a:pt x="0" y="108521"/>
                  </a:lnTo>
                  <a:lnTo>
                    <a:pt x="1602" y="117023"/>
                  </a:lnTo>
                  <a:lnTo>
                    <a:pt x="3416" y="118697"/>
                  </a:lnTo>
                  <a:lnTo>
                    <a:pt x="5619" y="118819"/>
                  </a:lnTo>
                  <a:lnTo>
                    <a:pt x="8080" y="117909"/>
                  </a:lnTo>
                  <a:lnTo>
                    <a:pt x="13461" y="111605"/>
                  </a:lnTo>
                  <a:lnTo>
                    <a:pt x="35325" y="75551"/>
                  </a:lnTo>
                  <a:lnTo>
                    <a:pt x="48390" y="50865"/>
                  </a:lnTo>
                  <a:lnTo>
                    <a:pt x="70080" y="19309"/>
                  </a:lnTo>
                  <a:lnTo>
                    <a:pt x="102300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SMARTInkShape-803"/>
            <p:cNvSpPr/>
            <p:nvPr>
              <p:custDataLst>
                <p:tags r:id="rId22"/>
              </p:custDataLst>
            </p:nvPr>
          </p:nvSpPr>
          <p:spPr>
            <a:xfrm>
              <a:off x="6397440" y="1079069"/>
              <a:ext cx="332943" cy="289811"/>
            </a:xfrm>
            <a:custGeom>
              <a:avLst/>
              <a:gdLst/>
              <a:ahLst/>
              <a:cxnLst/>
              <a:rect l="0" t="0" r="0" b="0"/>
              <a:pathLst>
                <a:path w="332943" h="289811">
                  <a:moveTo>
                    <a:pt x="5145" y="153227"/>
                  </a:moveTo>
                  <a:lnTo>
                    <a:pt x="5145" y="153227"/>
                  </a:lnTo>
                  <a:lnTo>
                    <a:pt x="0" y="153227"/>
                  </a:lnTo>
                  <a:lnTo>
                    <a:pt x="2198" y="153227"/>
                  </a:lnTo>
                  <a:lnTo>
                    <a:pt x="6481" y="150581"/>
                  </a:lnTo>
                  <a:lnTo>
                    <a:pt x="50918" y="119808"/>
                  </a:lnTo>
                  <a:lnTo>
                    <a:pt x="86302" y="89446"/>
                  </a:lnTo>
                  <a:lnTo>
                    <a:pt x="96771" y="74578"/>
                  </a:lnTo>
                  <a:lnTo>
                    <a:pt x="101416" y="62343"/>
                  </a:lnTo>
                  <a:lnTo>
                    <a:pt x="101076" y="59897"/>
                  </a:lnTo>
                  <a:lnTo>
                    <a:pt x="99857" y="58264"/>
                  </a:lnTo>
                  <a:lnTo>
                    <a:pt x="98051" y="57175"/>
                  </a:lnTo>
                  <a:lnTo>
                    <a:pt x="90755" y="58613"/>
                  </a:lnTo>
                  <a:lnTo>
                    <a:pt x="86030" y="60384"/>
                  </a:lnTo>
                  <a:lnTo>
                    <a:pt x="46674" y="98135"/>
                  </a:lnTo>
                  <a:lnTo>
                    <a:pt x="30900" y="125549"/>
                  </a:lnTo>
                  <a:lnTo>
                    <a:pt x="26512" y="143900"/>
                  </a:lnTo>
                  <a:lnTo>
                    <a:pt x="27210" y="159336"/>
                  </a:lnTo>
                  <a:lnTo>
                    <a:pt x="28785" y="166229"/>
                  </a:lnTo>
                  <a:lnTo>
                    <a:pt x="33803" y="170824"/>
                  </a:lnTo>
                  <a:lnTo>
                    <a:pt x="49961" y="175929"/>
                  </a:lnTo>
                  <a:lnTo>
                    <a:pt x="76633" y="174064"/>
                  </a:lnTo>
                  <a:lnTo>
                    <a:pt x="98646" y="167227"/>
                  </a:lnTo>
                  <a:lnTo>
                    <a:pt x="139643" y="136329"/>
                  </a:lnTo>
                  <a:lnTo>
                    <a:pt x="177674" y="112856"/>
                  </a:lnTo>
                  <a:lnTo>
                    <a:pt x="208448" y="102551"/>
                  </a:lnTo>
                  <a:lnTo>
                    <a:pt x="221511" y="101931"/>
                  </a:lnTo>
                  <a:lnTo>
                    <a:pt x="233928" y="104962"/>
                  </a:lnTo>
                  <a:lnTo>
                    <a:pt x="238036" y="110136"/>
                  </a:lnTo>
                  <a:lnTo>
                    <a:pt x="242598" y="126469"/>
                  </a:lnTo>
                  <a:lnTo>
                    <a:pt x="244532" y="170284"/>
                  </a:lnTo>
                  <a:lnTo>
                    <a:pt x="239895" y="208331"/>
                  </a:lnTo>
                  <a:lnTo>
                    <a:pt x="232914" y="251851"/>
                  </a:lnTo>
                  <a:lnTo>
                    <a:pt x="228785" y="287896"/>
                  </a:lnTo>
                  <a:lnTo>
                    <a:pt x="227661" y="289640"/>
                  </a:lnTo>
                  <a:lnTo>
                    <a:pt x="225916" y="289810"/>
                  </a:lnTo>
                  <a:lnTo>
                    <a:pt x="223765" y="288931"/>
                  </a:lnTo>
                  <a:lnTo>
                    <a:pt x="220307" y="251873"/>
                  </a:lnTo>
                  <a:lnTo>
                    <a:pt x="219711" y="209135"/>
                  </a:lnTo>
                  <a:lnTo>
                    <a:pt x="219570" y="172784"/>
                  </a:lnTo>
                  <a:lnTo>
                    <a:pt x="224231" y="132233"/>
                  </a:lnTo>
                  <a:lnTo>
                    <a:pt x="231897" y="96626"/>
                  </a:lnTo>
                  <a:lnTo>
                    <a:pt x="243376" y="56167"/>
                  </a:lnTo>
                  <a:lnTo>
                    <a:pt x="249271" y="37660"/>
                  </a:lnTo>
                  <a:lnTo>
                    <a:pt x="260490" y="22156"/>
                  </a:lnTo>
                  <a:lnTo>
                    <a:pt x="275396" y="9646"/>
                  </a:lnTo>
                  <a:lnTo>
                    <a:pt x="291943" y="777"/>
                  </a:lnTo>
                  <a:lnTo>
                    <a:pt x="299531" y="0"/>
                  </a:lnTo>
                  <a:lnTo>
                    <a:pt x="313255" y="4429"/>
                  </a:lnTo>
                  <a:lnTo>
                    <a:pt x="327396" y="13336"/>
                  </a:lnTo>
                  <a:lnTo>
                    <a:pt x="331922" y="24577"/>
                  </a:lnTo>
                  <a:lnTo>
                    <a:pt x="332942" y="39494"/>
                  </a:lnTo>
                  <a:lnTo>
                    <a:pt x="327644" y="77357"/>
                  </a:lnTo>
                  <a:lnTo>
                    <a:pt x="312558" y="115604"/>
                  </a:lnTo>
                  <a:lnTo>
                    <a:pt x="285930" y="157652"/>
                  </a:lnTo>
                  <a:lnTo>
                    <a:pt x="264106" y="18894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804"/>
            <p:cNvSpPr/>
            <p:nvPr>
              <p:custDataLst>
                <p:tags r:id="rId23"/>
              </p:custDataLst>
            </p:nvPr>
          </p:nvSpPr>
          <p:spPr>
            <a:xfrm>
              <a:off x="6277569" y="1151929"/>
              <a:ext cx="71439" cy="88929"/>
            </a:xfrm>
            <a:custGeom>
              <a:avLst/>
              <a:gdLst/>
              <a:ahLst/>
              <a:cxnLst/>
              <a:rect l="0" t="0" r="0" b="0"/>
              <a:pathLst>
                <a:path w="71439" h="88929">
                  <a:moveTo>
                    <a:pt x="0" y="80367"/>
                  </a:moveTo>
                  <a:lnTo>
                    <a:pt x="0" y="80367"/>
                  </a:lnTo>
                  <a:lnTo>
                    <a:pt x="0" y="88055"/>
                  </a:lnTo>
                  <a:lnTo>
                    <a:pt x="993" y="88467"/>
                  </a:lnTo>
                  <a:lnTo>
                    <a:pt x="4741" y="88928"/>
                  </a:lnTo>
                  <a:lnTo>
                    <a:pt x="9713" y="86488"/>
                  </a:lnTo>
                  <a:lnTo>
                    <a:pt x="16249" y="81576"/>
                  </a:lnTo>
                  <a:lnTo>
                    <a:pt x="22122" y="66503"/>
                  </a:lnTo>
                  <a:lnTo>
                    <a:pt x="22070" y="54031"/>
                  </a:lnTo>
                  <a:lnTo>
                    <a:pt x="20665" y="47927"/>
                  </a:lnTo>
                  <a:lnTo>
                    <a:pt x="21754" y="38499"/>
                  </a:lnTo>
                  <a:lnTo>
                    <a:pt x="36061" y="11034"/>
                  </a:lnTo>
                  <a:lnTo>
                    <a:pt x="38922" y="7357"/>
                  </a:lnTo>
                  <a:lnTo>
                    <a:pt x="71438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805"/>
            <p:cNvSpPr/>
            <p:nvPr>
              <p:custDataLst>
                <p:tags r:id="rId24"/>
              </p:custDataLst>
            </p:nvPr>
          </p:nvSpPr>
          <p:spPr>
            <a:xfrm>
              <a:off x="6102760" y="1134070"/>
              <a:ext cx="183741" cy="71438"/>
            </a:xfrm>
            <a:custGeom>
              <a:avLst/>
              <a:gdLst/>
              <a:ahLst/>
              <a:cxnLst/>
              <a:rect l="0" t="0" r="0" b="0"/>
              <a:pathLst>
                <a:path w="183741" h="71438">
                  <a:moveTo>
                    <a:pt x="5145" y="71437"/>
                  </a:moveTo>
                  <a:lnTo>
                    <a:pt x="5145" y="71437"/>
                  </a:lnTo>
                  <a:lnTo>
                    <a:pt x="405" y="71437"/>
                  </a:lnTo>
                  <a:lnTo>
                    <a:pt x="0" y="70445"/>
                  </a:lnTo>
                  <a:lnTo>
                    <a:pt x="2198" y="66697"/>
                  </a:lnTo>
                  <a:lnTo>
                    <a:pt x="36545" y="43630"/>
                  </a:lnTo>
                  <a:lnTo>
                    <a:pt x="63727" y="31778"/>
                  </a:lnTo>
                  <a:lnTo>
                    <a:pt x="100171" y="18292"/>
                  </a:lnTo>
                  <a:lnTo>
                    <a:pt x="183740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SMARTInkShape-806"/>
            <p:cNvSpPr/>
            <p:nvPr>
              <p:custDataLst>
                <p:tags r:id="rId25"/>
              </p:custDataLst>
            </p:nvPr>
          </p:nvSpPr>
          <p:spPr>
            <a:xfrm>
              <a:off x="6206132" y="991195"/>
              <a:ext cx="1" cy="312539"/>
            </a:xfrm>
            <a:custGeom>
              <a:avLst/>
              <a:gdLst/>
              <a:ahLst/>
              <a:cxnLst/>
              <a:rect l="0" t="0" r="0" b="0"/>
              <a:pathLst>
                <a:path w="1" h="312539">
                  <a:moveTo>
                    <a:pt x="0" y="0"/>
                  </a:moveTo>
                  <a:lnTo>
                    <a:pt x="0" y="0"/>
                  </a:lnTo>
                  <a:lnTo>
                    <a:pt x="0" y="43745"/>
                  </a:lnTo>
                  <a:lnTo>
                    <a:pt x="0" y="81864"/>
                  </a:lnTo>
                  <a:lnTo>
                    <a:pt x="0" y="121966"/>
                  </a:lnTo>
                  <a:lnTo>
                    <a:pt x="0" y="162477"/>
                  </a:lnTo>
                  <a:lnTo>
                    <a:pt x="0" y="206388"/>
                  </a:lnTo>
                  <a:lnTo>
                    <a:pt x="0" y="247435"/>
                  </a:lnTo>
                  <a:lnTo>
                    <a:pt x="0" y="31253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SMARTInkShape-807"/>
            <p:cNvSpPr/>
            <p:nvPr>
              <p:custDataLst>
                <p:tags r:id="rId26"/>
              </p:custDataLst>
            </p:nvPr>
          </p:nvSpPr>
          <p:spPr>
            <a:xfrm>
              <a:off x="5911821" y="1152727"/>
              <a:ext cx="213944" cy="153174"/>
            </a:xfrm>
            <a:custGeom>
              <a:avLst/>
              <a:gdLst/>
              <a:ahLst/>
              <a:cxnLst/>
              <a:rect l="0" t="0" r="0" b="0"/>
              <a:pathLst>
                <a:path w="213944" h="153174">
                  <a:moveTo>
                    <a:pt x="8561" y="52780"/>
                  </a:moveTo>
                  <a:lnTo>
                    <a:pt x="8561" y="52780"/>
                  </a:lnTo>
                  <a:lnTo>
                    <a:pt x="3821" y="57521"/>
                  </a:lnTo>
                  <a:lnTo>
                    <a:pt x="1493" y="65140"/>
                  </a:lnTo>
                  <a:lnTo>
                    <a:pt x="0" y="95680"/>
                  </a:lnTo>
                  <a:lnTo>
                    <a:pt x="2440" y="109220"/>
                  </a:lnTo>
                  <a:lnTo>
                    <a:pt x="4481" y="114219"/>
                  </a:lnTo>
                  <a:lnTo>
                    <a:pt x="12039" y="122419"/>
                  </a:lnTo>
                  <a:lnTo>
                    <a:pt x="16834" y="125995"/>
                  </a:lnTo>
                  <a:lnTo>
                    <a:pt x="22012" y="127387"/>
                  </a:lnTo>
                  <a:lnTo>
                    <a:pt x="33061" y="126286"/>
                  </a:lnTo>
                  <a:lnTo>
                    <a:pt x="55176" y="115348"/>
                  </a:lnTo>
                  <a:lnTo>
                    <a:pt x="82188" y="86745"/>
                  </a:lnTo>
                  <a:lnTo>
                    <a:pt x="107896" y="48358"/>
                  </a:lnTo>
                  <a:lnTo>
                    <a:pt x="135147" y="8293"/>
                  </a:lnTo>
                  <a:lnTo>
                    <a:pt x="144527" y="3244"/>
                  </a:lnTo>
                  <a:lnTo>
                    <a:pt x="161978" y="0"/>
                  </a:lnTo>
                  <a:lnTo>
                    <a:pt x="165408" y="1719"/>
                  </a:lnTo>
                  <a:lnTo>
                    <a:pt x="171868" y="8920"/>
                  </a:lnTo>
                  <a:lnTo>
                    <a:pt x="172754" y="24025"/>
                  </a:lnTo>
                  <a:lnTo>
                    <a:pt x="169599" y="67907"/>
                  </a:lnTo>
                  <a:lnTo>
                    <a:pt x="169355" y="110557"/>
                  </a:lnTo>
                  <a:lnTo>
                    <a:pt x="174054" y="135936"/>
                  </a:lnTo>
                  <a:lnTo>
                    <a:pt x="181729" y="151281"/>
                  </a:lnTo>
                  <a:lnTo>
                    <a:pt x="185523" y="153173"/>
                  </a:lnTo>
                  <a:lnTo>
                    <a:pt x="213943" y="15100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SMARTInkShape-808"/>
            <p:cNvSpPr/>
            <p:nvPr>
              <p:custDataLst>
                <p:tags r:id="rId27"/>
              </p:custDataLst>
            </p:nvPr>
          </p:nvSpPr>
          <p:spPr>
            <a:xfrm>
              <a:off x="5717199" y="1160967"/>
              <a:ext cx="149605" cy="159982"/>
            </a:xfrm>
            <a:custGeom>
              <a:avLst/>
              <a:gdLst/>
              <a:ahLst/>
              <a:cxnLst/>
              <a:rect l="0" t="0" r="0" b="0"/>
              <a:pathLst>
                <a:path w="149605" h="159982">
                  <a:moveTo>
                    <a:pt x="131745" y="8820"/>
                  </a:moveTo>
                  <a:lnTo>
                    <a:pt x="131745" y="8820"/>
                  </a:lnTo>
                  <a:lnTo>
                    <a:pt x="124056" y="1132"/>
                  </a:lnTo>
                  <a:lnTo>
                    <a:pt x="118443" y="259"/>
                  </a:lnTo>
                  <a:lnTo>
                    <a:pt x="110494" y="0"/>
                  </a:lnTo>
                  <a:lnTo>
                    <a:pt x="97117" y="4663"/>
                  </a:lnTo>
                  <a:lnTo>
                    <a:pt x="55726" y="37775"/>
                  </a:lnTo>
                  <a:lnTo>
                    <a:pt x="33165" y="55110"/>
                  </a:lnTo>
                  <a:lnTo>
                    <a:pt x="13017" y="82347"/>
                  </a:lnTo>
                  <a:lnTo>
                    <a:pt x="2750" y="106675"/>
                  </a:lnTo>
                  <a:lnTo>
                    <a:pt x="0" y="120441"/>
                  </a:lnTo>
                  <a:lnTo>
                    <a:pt x="4068" y="135819"/>
                  </a:lnTo>
                  <a:lnTo>
                    <a:pt x="7932" y="144088"/>
                  </a:lnTo>
                  <a:lnTo>
                    <a:pt x="12493" y="149602"/>
                  </a:lnTo>
                  <a:lnTo>
                    <a:pt x="22851" y="155726"/>
                  </a:lnTo>
                  <a:lnTo>
                    <a:pt x="63031" y="159981"/>
                  </a:lnTo>
                  <a:lnTo>
                    <a:pt x="84266" y="157787"/>
                  </a:lnTo>
                  <a:lnTo>
                    <a:pt x="126996" y="143418"/>
                  </a:lnTo>
                  <a:lnTo>
                    <a:pt x="149604" y="13383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SMARTInkShape-809"/>
            <p:cNvSpPr/>
            <p:nvPr>
              <p:custDataLst>
                <p:tags r:id="rId28"/>
              </p:custDataLst>
            </p:nvPr>
          </p:nvSpPr>
          <p:spPr>
            <a:xfrm>
              <a:off x="5711992" y="1005558"/>
              <a:ext cx="190530" cy="177052"/>
            </a:xfrm>
            <a:custGeom>
              <a:avLst/>
              <a:gdLst/>
              <a:ahLst/>
              <a:cxnLst/>
              <a:rect l="0" t="0" r="0" b="0"/>
              <a:pathLst>
                <a:path w="190530" h="177052">
                  <a:moveTo>
                    <a:pt x="181600" y="39213"/>
                  </a:moveTo>
                  <a:lnTo>
                    <a:pt x="181600" y="39213"/>
                  </a:lnTo>
                  <a:lnTo>
                    <a:pt x="174471" y="31094"/>
                  </a:lnTo>
                  <a:lnTo>
                    <a:pt x="167361" y="17846"/>
                  </a:lnTo>
                  <a:lnTo>
                    <a:pt x="165350" y="10535"/>
                  </a:lnTo>
                  <a:lnTo>
                    <a:pt x="156520" y="3979"/>
                  </a:lnTo>
                  <a:lnTo>
                    <a:pt x="149997" y="842"/>
                  </a:lnTo>
                  <a:lnTo>
                    <a:pt x="134813" y="0"/>
                  </a:lnTo>
                  <a:lnTo>
                    <a:pt x="118142" y="3926"/>
                  </a:lnTo>
                  <a:lnTo>
                    <a:pt x="77706" y="27685"/>
                  </a:lnTo>
                  <a:lnTo>
                    <a:pt x="37419" y="59351"/>
                  </a:lnTo>
                  <a:lnTo>
                    <a:pt x="13760" y="86907"/>
                  </a:lnTo>
                  <a:lnTo>
                    <a:pt x="1453" y="111554"/>
                  </a:lnTo>
                  <a:lnTo>
                    <a:pt x="0" y="128911"/>
                  </a:lnTo>
                  <a:lnTo>
                    <a:pt x="4762" y="152774"/>
                  </a:lnTo>
                  <a:lnTo>
                    <a:pt x="7155" y="159569"/>
                  </a:lnTo>
                  <a:lnTo>
                    <a:pt x="12717" y="164098"/>
                  </a:lnTo>
                  <a:lnTo>
                    <a:pt x="56491" y="176708"/>
                  </a:lnTo>
                  <a:lnTo>
                    <a:pt x="74402" y="177051"/>
                  </a:lnTo>
                  <a:lnTo>
                    <a:pt x="113884" y="170856"/>
                  </a:lnTo>
                  <a:lnTo>
                    <a:pt x="190529" y="15530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6" name="SMARTInkShape-810"/>
          <p:cNvSpPr/>
          <p:nvPr>
            <p:custDataLst>
              <p:tags r:id="rId9"/>
            </p:custDataLst>
          </p:nvPr>
        </p:nvSpPr>
        <p:spPr>
          <a:xfrm>
            <a:off x="4572000" y="1357336"/>
            <a:ext cx="544711" cy="26765"/>
          </a:xfrm>
          <a:custGeom>
            <a:avLst/>
            <a:gdLst/>
            <a:ahLst/>
            <a:cxnLst/>
            <a:rect l="0" t="0" r="0" b="0"/>
            <a:pathLst>
              <a:path w="544711" h="26765">
                <a:moveTo>
                  <a:pt x="544710" y="26764"/>
                </a:moveTo>
                <a:lnTo>
                  <a:pt x="544710" y="26764"/>
                </a:lnTo>
                <a:lnTo>
                  <a:pt x="507424" y="14335"/>
                </a:lnTo>
                <a:lnTo>
                  <a:pt x="465832" y="8986"/>
                </a:lnTo>
                <a:lnTo>
                  <a:pt x="431160" y="3086"/>
                </a:lnTo>
                <a:lnTo>
                  <a:pt x="394760" y="896"/>
                </a:lnTo>
                <a:lnTo>
                  <a:pt x="353988" y="247"/>
                </a:lnTo>
                <a:lnTo>
                  <a:pt x="315338" y="57"/>
                </a:lnTo>
                <a:lnTo>
                  <a:pt x="272908" y="0"/>
                </a:lnTo>
                <a:lnTo>
                  <a:pt x="228917" y="973"/>
                </a:lnTo>
                <a:lnTo>
                  <a:pt x="184463" y="6114"/>
                </a:lnTo>
                <a:lnTo>
                  <a:pt x="139874" y="8079"/>
                </a:lnTo>
                <a:lnTo>
                  <a:pt x="110121" y="8537"/>
                </a:lnTo>
                <a:lnTo>
                  <a:pt x="0" y="17835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ture.com/news/2008/080130/images/451511f-i1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30902"/>
            <a:ext cx="5372100" cy="363649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-Which Factors of Production seem to be lacking?  </a:t>
            </a:r>
            <a:br>
              <a:rPr lang="en-US" sz="3200" dirty="0" smtClean="0"/>
            </a:br>
            <a:r>
              <a:rPr lang="en-US" sz="3200" dirty="0" smtClean="0"/>
              <a:t>-What could be done to address scarcity in that resource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arefootsworld.net/graphics/pearl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819274"/>
            <a:ext cx="6905625" cy="503872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being shown?  </a:t>
            </a:r>
            <a:br>
              <a:rPr lang="en-US" dirty="0" smtClean="0"/>
            </a:br>
            <a:r>
              <a:rPr lang="en-US" dirty="0" smtClean="0"/>
              <a:t>Why did it happen?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commons/thumb/a/ab/Pacific_Area_-_The_Imperial_Powers_1939_-_Map.svg/2048px-Pacific_Area_-_The_Imperial_Powers_1939_-_Map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7580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ms.ironk12.org/teacherwebsites/ryandurfee/ushistory/IMAGE_crammed_slave_ship_DIAGRA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4" y="3505200"/>
            <a:ext cx="8823956" cy="335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685800"/>
            <a:ext cx="670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is this a picture of?</a:t>
            </a:r>
          </a:p>
          <a:p>
            <a:r>
              <a:rPr lang="en-US" sz="4400" dirty="0" smtClean="0"/>
              <a:t>Explain TWO ways in which it illustrates the problem of scarcity.  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data:image/jpeg;base64,/9j/4AAQSkZJRgABAQAAAQABAAD/2wCEAAkGBxQQEhQUEhQVFBUVFRQVFBUVFRQXFBcUFBQXFxUUFRQYHCggGBwlHBcXITEhJSkrLi4uFx8zODMsNygtLisBCgoKDg0OGxAQGywkICQsLCwsLC0sLCwvLCwsLCwsLCwsLCwsLCwsLCwsLCwsLCwsLCwsLCwsLCwsLCwsLCwsLP/AABEIAQ8AugMBEQACEQEDEQH/xAAcAAABBQEBAQAAAAAAAAAAAAAFAAECBAYHAwj/xABZEAACAQIDAgkEDAkIBwgDAAABAgMAEQQSIQUxBgcTIkFRYXGBMjORsRQXUlRykpOhssHR0iM0QlNigrPT8BYkQ3N0lKKjJTVEY8Ph4wg2ZIO0wuLxFYSk/8QAGwEAAQUBAQAAAAAAAAAAAAAAAAECAwQFBgf/xABCEQACAQIDBAUKAwYGAgMAAAAAAQIDEQQhMQUSQVETYXGBsQYiMjM0kaHB0fAUcuFCUlOCkrIVFiNDovFi4iTC0v/aAAwDAQACEQMRAD8A3/GPwxk2VDFJHEspkl5MhmKgcxmvcD9GnWHWOf8At4Yn3rD8pJ9lLuoXdQjx3Yn3rB8eSjcE3SJ47cV72g+NJ9tLuIN0b27MX73w/pk+9S9Gg3Re3VjPzGH/AM371L0SCwvbnxv5nDfFl+/TuiQWGPHNjvzWF+JL+8pehiFhjxyY781hfiS/vaXoYhYgeOTH/m8J8nN+9peggJkN7cW0PcYT5KX99S9BDrAb24do+5wvyUv72l6CHX99wDe2/tHqwvyMn72joIdf33ARPG7tH/w3yL/vKOgh1gMeNzaPXh/km+/SdBAQb229o9cHyR+9SdDAUXts7R91D8l/8qOhiFiJ42dpe7h+SH203oohYieNfaX5yL5FftpOiiLYgeNfaX52P5FKTo4hZETxrbT/ADyfIx/ZSbiCyIHjV2n+fT5GL7tJuoWyN3xScMMXtCXEriZA4jSJksiLYszg+SBfcKa0hGjpnKGksIcu4/vxTDf2n/gyUqHHDwacKIsB0ilQEmNt9OQDowO7WnWAmKcISFOQHpDGztlRSzWvlUFmt12GtKAzqVJUggjeCCCO8HUU4QjSgPSiD0AKgC5htlYiVQ0eHnkU3s0cErqbGxsyqQbEEeFGXFiDYzZc8K5pYJ4l3ZpIZY1udwzMoF6MuDAqUgoqRgKmihLY/B7E4wMcNC0oSwfKUFi17XzMOo+imtpaig2aMqzKwsykqw6mU2I9IpoEY4yxCjUkgAdpNgKQA7tvgTjsHEZsRBycalQW5SFtWYKuisTvIqO6YGw4g/P4z+qh+m9JIGdppg05h/2gRfBYf+02/wAiWlQqFw22dDidgriYIYo25PDYjmRopF8okBKjoDt6KFqCLfE1sWJtmZ5I0YzSzEllBOUHkrAkbuYfTRLUGYnij2H/AKVkSRQwwizhswBHKK/Ii4Pex8KfJ5Cg/jaxKvtSZVAURLFELAAGyBybDtkI8KfDQDICpACvBjYrY7FRYdDblG5ze5RQWd/BQbdZsKVvdVwO6bR2vs/g9CkSxkFxcRxKpmky2BkkdiL97HsG7SuoyqMQxPGPwywG0MInJRFsQW0Z1ySQKLFrsNGzbgoJG871FTU6covPQDl9WLCCFFgFS2EHosB33i1xfIbDSW2bk0xcmW9r5Jpmtexte2+qdZXqW7B3AfgdxgQ7WZ8NLBybsjHIzCWORNzLcqNbHySN1+o0lSi4ZpiXucm4w+Do2djXiS/JOBLFfWyMSMl+nKysO616sU5b0biGap1gFSCnYOITyMZ8OH6MlV62qHIweB4LYjaWLxaYfk7xyys3KMVFmmcC1lN91ObSSuIZ3HRNh3kU2zwu6GxuM8TFTY9IutKlcLncOPDF22dGB/S4iIeAR5P/AGiq8VmKZjiC/GMX/VRfTelkDO1Uwacy4/vxPDf2ofsJaVCnvxYEY/YcmGY3KjE4Y9gcF09AlX0UPJgzU8BoBhtnYGN+azQx807+UeMyuvf5fopGIUuC2wfY+0NqTkWWaSHJ3clykh8Xc+ilbySFucy2PwDxG2ZJ8a0iwQzTSyRu6lndWdiCqXFlA0uSN2gI1qXfUcguUeGfFzPsxOVzrPDcBnVSjISbLnQk6E2FwTqeinwmpZAFOIqEHHSsd64Z7frSxX9VFZ+aAK428SX2riAf6MQxr2LyKP8ASdj41JSXmIAFwd2JLj8QmHhtme5LHyURdWdrdA+ckDpp8pKKuxDpsnE1BZUXGvyuhYMkdit+cVjBzDpsSTUH4l8gsAJeLyNdqpgOWkKPByxkypnB/Cc0DdbmfPUnSvo9+3EDS4bibwwZ1lxcpJ1iVOSVgmnOcMrZtb7rCo/xL4ILHMuFmwG2finw7tmy2ZHtbNGwurW6DvBHWDVmEt+NxDrnAj/u639Rj/pz1Wq+u93yF4HMOLViNqYO2/lGHgYpA3+EmrFb0GNWp0zjL4LPtLG4GKM5ByeIMshF8katDY26TdiAO09RqrSmoxbHM8fa+2MrjCtOTiSLWOJUT3IuPwQ5t+m2Wl6Wpa9suwLHNeHHBV9mYgRs2eNwXiktYsoNirDoZdL201B6bCWE1JXA6BxB+RjPhw/RkqGtqhUF+K1MJfFGP8bM0/snWS+T2VNyOh5g09z402pfLkCOZcaPsM4tvYXTyvsnzv4wZX5Tznb7nTqp8L2zFRo+NvaAl2fsr/exib0QRj/i1HFWbBEOIT8Yxf8AUx/tDSSBnaqYNOZ8fo/mWH/tS/sJqVDkCf8As/bQs+LgJ3rHMo7VJRz88dEgZrOMTbgw2M2SnusXnbsUr7H1/vB9BoirpiJB/hztA4bZ+LlBsywSBD+my5E/xMKSKuxAZwhjwZ2ZEssU0uEyQ2XDcp5sIOTJEbAlLW7N1Ojfey1FM3j+FuAj2Y+HjgxiwPHLBE0schXOyMVUSyOToTca6AabqeoS3rgYvih2oMPtFA5ss6PBfoDMVZPSyBf1hU1WN4imn42uBOImxPsrDRGUSIqyqmrq6DKGy7yCoUabsvbTaNRJWYhPim2BNgcW3sqIxNNhnMWaxNklTlFNvJbVDbfbuNitJSjkwuUcBsTF/wAouVkikIGIlk5Uo3J8gUcR2kta2Uotr9lPco9Da4hpMb/3mg/sR/49R/7Hf9BQHiyf5VIeplA7B7BOndqfTUq9nf3xE4gbjqH+kv8A9aH6ctPw3q+9/IGbzi9w7S7BEaC7PHjUUXAuzSzAC50GpqvXdqt+z5CvQG8WPF5NhJ/ZOLCqyKywxhg5DOMrSMRoOaSoAJ8o06tXUluxGpBzY/CuKfa+IgVgQsKRxG+jSRO7ThT0nnqP/KbqqOVNqmn99QphMbxZY5toMRbknnMvsnlFuFaTPfLfNygvuta4321qZVoboFzj32gjSYaFbF4xJI/WokyBFPflJt2DrplBZNilziE83jPhw/Rem1tUKQ4n/wDWG0/hn/1E1FX0UBzLbkBfHYlFtdsZOq3NhdsQ4Fz0C5p/ADa8Y/AqfCYPDySYs4hMOFgCNGqCNXsByRGpHNUWa5sL36KijK7BHpxC/jOK/qU/aUkwZ2uoxpzXj7H8xg/ta/sJqVDkcs4D8IzszFjEZOUGR42QNlJV7HfY7mVTu6Kda4rRb4d8Lm2niI5lQwiKNVRS2chg7OXvYda6fo06KsCD3C/jHfamGOFTCmPO0bMwlz6Iwa2XkxYZgNb9FN82n50nYfSozqS3YJt9Rc4FcJMbhI4sIjQytIWWGKXPmi1uBmUjMvlG35IG/oFSWKjUf+mm+vgaL2Z0OeJko5XtfN+P3xH4TbbxczSYfaEqpCDz48MiEuyjMoDOCQLgG+8W3U1YiSnux146WJFs6MqKq5JPTW755Z8Lvgc6ll6Euqg3GvOuNzEjp9XznVpU3HOTu/vJdXj8DLqVFJ7sVZLhx7X1nQNi8buKhQJNEmJsAA5cxyED3ZCsGPbYUPDxemRFYHbf4yMXipYZEywCB+UjROdz8pUl3bVhlZlsABZjpuNSQoRSa1uIF5uOTFFQFw8KsCMzFnZSBvATTLf4RpqwseYAKfh5O+PTH8nEJEi5IJzymXn6nnXvzz09AqVUFubgFKXhXM2PG0MsQmBBC2fkriLkt2bN5Pbvp6pLc3OAhW4Tbel2hNy84jD5FjtGGVcqliNGZjfnHpp0KagrIGFtgcYOMwMCQQiDk0LkZ43Zue5c3IcDex6Kjnh4Te87hcntXjJ2hiIzGZEjVhZjCmRiDvGckkeFjSRw8Iu/iJcyUDlCrISrKQVZSQVI3FSNxFSSVwNYOMnaQTJ7IG62cxRZ/Tlt42vUDoQvoOMpiJWkZndmd2JLMxJZiekk76dawoR2HwkxWBDjCzGIOQXskbXK3t5am287qjlFPUCGzOEWKwrySQTGN5TeRgsZzHMW3MpA1YnS2+kcU9RQZiJGkZ3c5mdmdybas5LMTbTUkmkAvbV2/isUiJiJ5JUj8hXIsDa1zYc420u1zqddajsloBuOIj8axP8AUL+0FMmIztdRjTGca+wZMdhI0iKBknWTnkgECORSLgGx53V0VTxuPp4OKnUTs3bLsb6uRNSpubsjieM4I42G+bDyEDpjAkB7eYSfSKSjtfBVfRqLvy8bD5UKi4FAYCW+UxSA9RRgR3gjSryxFK195W7ULTw1ao7Qg33M1Ww8Y2EwuJiWMcrPHkDllGQm9tDv6PECs+pXjOo75xtbjos20bUMBWp0YOPmzTvw1eUVrw92bQTwmFwxjgkVkwsuHhLzYmQgvLNzdVIN3N81r7r2AIqPpukfRQy1fzSXLqEnhPwkXXrrf3rLsus95/8AZl49pO8ok1keQkIpIzHNqzsTuJ391u2pZUFKLi+1vrI47R6GSqJXWkY6Zc3yby7F3k8RtJmYI8Kc45RZkcluqxAIOo0Nr3HWDRSw24t6M34Da+2nVylSj35/IoLhTIpaJWYZspXKcytvAIF9O2/Qb2rXp4mGk3Z9byfgY9t7OK/Q9E2TiG3QTnuhk+7TpY3Cx9KrBfzR+om5J8Ge68HMWf8AZpvk2HrFRf4vgF/vQ/qQvRT5M8MbsqeAXlhkjBNgWRgt+q9rXqzh8dhsQ7UqkZPkmm/cNlCUdUVKuDBUogqQBUgDUxij01ijGmMUamsUiaYwJ4fDvKbRo0h6kUsfQBUVWpCkr1GkutpeIqTehpNl8AcVMQZAIF63ILW7I1PrIrBxflFg6KtB776tPe/lcsQws5a5HVuAHBuHAlxECXZRnkbV2sRp1Adg+ffVLZG1K+NxM3UySjklos1731jsTRjTgrczZ10ZSKG3fNj4Q9RrnfKb2WP5l4SLeD9N9hj9v7ZXCR3POdtI06z1nqA6TXK4DAyxVS2kVq+X6mtCDk7IxvCbF8suHXDnPM0f84kUEtyjEDIF6wbgW6COyu0pUMNSpxsrZadfX95liFTGRdSnHKN8nlZRWtu3i3p2gjbxiBCwI6DKukjMzg5QrEtc6s/duJsN1S02pTvovn+n6Dp050aCg3vTd3fPJPJdebt33fAp4fE4HyJnnNtM0YU2PWGe5t3Aa9Y32qNOd96fHh9TFxuKj6ui8l+082+y+i7PAq4jCxK/KYSWd7G6BsO2Ya2AZwbX7hU7to7Gct7UGwllYKDyb5tXYlSuYAEHpXpv006yaE0NJsLZmIOmGZDlZzyobKhyMbFiedqfJ0FgWPXarieiknCppbx+8y3hOkjJTgvvk+3Q6zsraKYhLoSWSyyqwsyyBRnUjcbG+o0NtK892nglhK26tGro0dVe3Mu1nAAOHk6JgZ89ucuRAemRjzbdoPO/Vrc8nKVSptKlucHd9i19+neQYhpU3c5JszZM+JNoInk6yBZR2FzZQe816lisfhsIr15qPbr3JZvuRmRhKfoo0+C4t8S3nJIoh2ZpG8QLD/FXOYjyywcMqUJT90V8bv4FiOEm9XYMwcWcQ8ueUn9AIo+cNWTV8ta79XSiu1t+G6SrBR4svx8XmDG8St3yEfRAqjLyv2g9N1fy/VsesJT6z0XgFgR/RMe+Wb6mqGXlTtN/tr+mP0HLC0uR7LwKwI/oB4vKfW1RPyj2m/8Ad/4x+g5YelyJDgfgve6el/tpj8oNov8A3X7l9Bfw9PkTHBTBj/ZovFb+umPbm0H/AL0hVQp8j3h4P4VPJw8IPWIkv6bVDPaeMn6VWf8AUxypQXBF9VAFgAB1DQVSlJyd27kg9IKEdh+W3wfrFdN5Mevn+X5op430F2huu1M0E8KMSsUGdr2DDQC7E2NlUdJNYe36MquHjCP7y7snmy5glepZcjlmHYnGLicfG3JksEjK6ABTlGRrFgCbnTUm9Q4GphqMY0YNNL0rZ393XwvorG3+DnUpzVGV58OCXPPwPOXEPg3w86KgMwnkiW1wiowUqw/8wWseirEKcklWvxy+JdqYilX3sE08krvTkW9m8EjiZoDI+ZZo2xM5FwwViVRcwO9+dutbK3VU9OLSUm9fqZuNxkFv0oKzTtfnlbLlbRe9HRtnbFw2HXLDDGg/RRfnNrmpL31zMbNaZHvMoG4AW7BSZEkbsAbY2NBifPRI5G5ioLDuJFRb8o6OxY3Iy1V+0A7VwQitaSyruUBVUD9WwAtVacne2pdpR82+iKHA7aEK4iRmcqs0ejOGRC8eqm7AAhkvYj3J66g2lgnXw26/ShdrT3dXLtsQKW/fo03dp6PPJ5rnlZ5cE3wN3XDCAbaewFxcyviOdFH5uHXKWPlSSe6PQF3AXvfNYa+E2rPBUHDDZTl6U+KXCMeXNvVvS1ruKdJTleWnILxRBAFUBVAsAAAAOoAbqyp1JTk5TbberebJFZZInTRRUAKgBqAGNKKNagBGgUiaUBjSiioAIbD8tvg/WK6XyY9on+X5oqY30F2huu2M0obc82PhD1Guf8pPZF+ZeDLeD9Z3HPNu7U5OSaPKGzxLGGP5FyWYjTW9x8UdVZeyH0eHk7elc6jB4LpI06u81uybtz4Iy+z9kGXGtHPI0KxwMVz6AMxz5QG3X0J6wK36dnRUXldvXs+ZWxNRxxTrUlvq0Yq3G8nfTlY3vAOMRQk6ZnYE9eXIpUH0k2/SqKlK0E+ZV2o+kxMktFZfD6moRtakjJ3M2SyK2JnA6QO+lc0SU6bZVnmUDU1DKasTwhJvIwe139l4oQscuHUhpt95NxEYA/J3XPTuohJU49JxeS6uvt5e8fOMqj6P9lZvr6uzn7gftXaUGKn5OM2yiyCxAvGQVFiNL2t3XqToqlKDm1k/BpoSNanOainmu7NNM3myDJFaCfSRUVkN754joCD0kHmnuHXXIbXwMqFTftlLx/X6k9dU5PpKXottdj5fNBOscrjgVZw2EqYiVorLi+CEZaxUKqACGN97LvB67dXZXVR2ZhqdLccb83x9/wBCCnOUm2n3AjE43kWKSDUC6kbnXs7bdHXWdU2TRSaTafB8PAuRp9JFSh3rkW0cMAQQQRcEbiOusGrRnSluzViPR2YqjARoQDUooxoAY0oo1KKNQAQ2H5bfB+sV0nkz7TP8vzRUxvoLtDdduZpQ255sfCHqNYHlJ7IvzLwZbwfrO45Fw6glSQ4lAQsU0AJvpcqujL0jcPGq+w6e/hbWyaa7Hd2NieJUaMIqVpKV7c4vJ+PzJ7YSTGmTFlAFR4w9juJAQWvqei/fVt1KlVyqW4K5q06NDC9Fhb3d214v76j14Lbei5SVYM3JFI5CGNyJrtHJbsZURgO+psZB0qcOen38TncLP8RWqN8Xf3s1rbQkmj5kwwoIJzlUZ2AHlLn5qr2kG+/TpjpTtrqJUo5u2hg9r7YWKTXaM8zA62ESj5k9VWOjnUV4wXa7/USM6dPJzfZl9DacH8YuKVc1ud5Ldf8AzrOS85056l2o7Q6SnmjO7X4P4maXFLDZJL5VOYBsgtlAN7rmBPO6LW6Ta5SlTg4wkm7Z2639CnW35wc4tK9s89O7iyhgeL7EWiDRLG6OzNJygbML3VcoA1G6/TVmrjItNRi9CtSw6i1KUlrwv9DSbIwaQ4hxisTd1zNEXYqUicHISSecgfmW0GrDoFUKuHpVoJVVaLW6+1LXq7DQhiKzjKhTV7veStna+n665Gm2dIsqo97KyB79hAO/xFcjgsAquJdKo7KN79zsR1bwulroCeEHCBUmghjHOeVEG+2rrdr7iMoa+t91dZTpRcLU7KMfvx+Y1Lo15+svtmtxA1qeRUg8ijtjZS4iOx0I1Vuo0ydLfhkTUK7pzvwMDFj5cBMElBMd2B7A2tx12IuO8jpFUcVgo4yk4rKa0++vj3PmXKr0fB8fv7+Bs4pA6hlIIIBBG4g7jXGThKEnGSs1qMJGmgNSijGgBjSijGlFGoAIbE8s/BPrFdH5M+1S/K/FFXG+gu0N13BmFHbfm/1h6jWB5R+x/wAy+ZbwfrO45Zw5jlYyJHnKPCsjotyv4Jyc7AbrWXXurP2BUl0e6v3nfssjejTpSw0pTSunk3ztey7baFXGJiIsCxBth8QSGG+5ja56LqTkI03gHsrTodJCz/Zk7d5dxv4evOS/3Kavx9G12stcn8e0I8BuD0KRKcwblDyjEEEdQjNvcg7tdS1OxMnVqWlwMHDLoaN46sscMeBmIxZAidMl7sGJBFt2W179xFS4ZKlJztd8CLEVOlhGF7cytsLi+bDYjlQAAMwVG54sy5dXNgbbwMt79J3CaWLqtbqjnzf0IYYaineUrrkvqa3DbLCW6cpLE9JY2ufmHorPlTbd5ZsvdMlG0clwJbV2Z7JRcQhAKKTc6ZlHQT9dJUpdLT6RCUa/QVOil93PTCbT5nOFrDda26mwrLdzCphry813MftDBDHY9edyYXDzgt0nIVcAdf5XgTUtGpv05Rbyvf3J/Qm3JYerCrFXsrPvaXzNRg4uSSFS2XklS5O4hQFZCOm4J9F+iub2XJzxU6+izv3vQirXqye6tWWE4L4blElMEashzgqBmLdbEKLd1dSt62rtyuUnNcLX52DJ1NJqxmiPQCnq4wE7d2Ok6WYDv6aiq036SyZaw9fd816GU2Q7YOTkJDeNz+DPuX6j2H199YW1MMq8OlS8+OvWufavDsLkqds46GmNc0RjUCjGgBjSijGlFGoAv7E84fgn1iui8mfa5flfiirjPVrtDldyZhR235v9YfXWD5R+x/zL5lrB+s7jG7XmeD+cRqrlUaORWBIMTkEnTqIHgTXPbExnQVXD97S/Pl3+PabVOFOtHoal0m001zV/hmYiLEs8YwxdjFdeZfS5uhI6t53dddBGU01nle/ebOJpUujqSSW9uNX420t8DZbH2CuEhKxOzIsjGz2zITvU93z3p9abqPfZz2HSpf6fPMNwbVKnXq8aI1WgnhYyQSh2irDWpozTKksPKJ5F+VzoumZGF+q6kCmPzrxQ63R2k+DQFx+xcQTYueTZsgjRsqBNbLpziSNCe+q86c4pJLLTUs0q9J3beeumfvPFQ6/gpEygeSLWygdA7LVA3O7jNFqKp2U6bBcOAzYiO43PnPcov6wo8az8XU6OjPry9/6Fydbcoya4q333GpdL9XQdQCNOsVh4bFzw7bjZp6pmRdrQI/8A5YaBkftZQpX13t4V1NHbWGqJb3mviv1Kf4WXBovJlYXBBB6QRWtFRaumV3vRdmiIlXNluL9FCcd6w5xlu3PR46klEYpGb4RbMEinr3j+P43Vn1qfFGnhK3B6HhsvEF4xm8pea/wh0+O+uNxlHoqrS0eaJqsN2RaqqRjGlFGoFGNKAqAL+xPOH4J9YrofJr2uX5X4oq4z1a7Q5XdGYUttea/WH11heUXsfei1hPWdwAtXBGoZpsPh8G+IEqc2eMGBggbk5FuSoP5POKt1eiuv2TjY1ab6XNpW+j+XcW5Qr4qEejlmn52drpr48b9oU2LNy7OY5UZGBEyMrLIpuxjI8CFvuOW4q8knpx+/v4lSvGdJpTTutOXXbmTOHudNbaeio1En6SyzLcUJtoPGpYxIJTXEIYEcmLtT01BXZWrPfdkUNpbTle7JKuHiXySwvJKfdBPyU6ibX37qqYjE8p25Li/oTYWhBZODm37l9WZ3ZynlFYs7XU8oXPlPckkDpF7am5131WjNSlktdePxNarG0Gna60tyD+z0tmPWRbuF/trJ2s7KK62Z9d3si3WIQCoAhJEG3j0Eg+kVNTxFWnlCTQ5Sa0PFcEq6qXB687m3UdSasLaOITvvfBfQd0j4+Af2TiTJHzvLU5W7SOnxFjXa4LErEUVNGZiaahPLR5ojj470+qr5jqMrGWP4DEW/Jkt8bo+yud2nht6La1Wf1Ne/S0r8UE650rjGgBqUUY0AKgUv7E84fgn1iuh8mva5flfiipjPV94crujMKW2fNeIrC8ofYn2os4T1gBrgTVKe1dnLiIyj3HSrLbMrDcy3FvSLGrGFxM8PU3496ejXIdCpODvB2Zn9oYLGQYbLFJFeLOyOiskxDXzITcgg38k6EgdldLhNr0KlSFOUWlft168nbuFxFXpITnJee0rfu5Wzs9H3tdRe2HiJVgheQEFkUPcEEMBbnA6gkfPerlRqnNuHo3Cl/q00pelY0uFxYI6KsQqporVKTTCeGnFSxmr5lOpBkNo4Uy+Te/QbkDxtTK1LpPRHUKqp66Ge2psv2PZlYNc2bQ39JJv41RrUeizTNTDYnp7xatyLOE8gduvprmdp1t+rZcF+pHU9JntWaMFQIKgUVAhZ2W+WS3Qw+dd3zX9FdHsDEWk6T7SHEx3qd+XzCky3FdMylFmW4UwczMN6kEVnYqK1NjAzz3RbOxXKoG6dzDtG+uRxVHoqjXDgLVhuysWTVcjGpRRqAFQBe2L5w/BPrFdD5Ne1v8r8UVsZ6vvDtd0ZZT2z5o94rD8ofYn2os4X1gBrgDUIuwAJJsBqSdAB1mljFyaSV2DdgHjOE+DGjSq3wVZx6QCDXQ4bya2tUW9Gk12tR+Dd0UKm08LB2c79l34FfCcNsHEjK3LS3Zt6XBBYkC7MOuuxwmwMWqSjVUU7WtfLLsTKVXbNFNODbt98bFB+HOEHm0nXvyW9Ga/z05+Tlb9mUV3v6Eq2/T/bi33L6mj2djppQGWCZQdRnCLp3Z83zVWq7IxFPScX3v6E1PatCo84SXcvqXoNsyElVyZl0ZSwDjquhsw9FVatDG0ldwy56r3olhVwNWW6p58tH7mDSedaRy12uVHWT1ndWRKVk3J36jZSyvBWy1DFcm25O7KA9IAr0AKgBXoAdHykHqIP2/NVvAVeixEZdfiJJXTQdZriu637mYlZgzaUAdSOw+qoKsVJFyhNxaZktlzclKUOgb19Fc/jaPSU78UbFaO9G6D9YZRGoAagUVAF/YvnD8E+sV0Pk17W/wAr8UVcZ6vvDtd0ZZT2x5o949dYnlD7FLtXiWcL6wAV5+ahR27huVw8yDe0bgd+U2+eruzq/QYulV/dkn8SKvDfpSjzTOIYWfcd4PXXutGpvK5w1WnbLiGIZkOg0v11cTTM+UJLMI8B8CsmPRXGih3UdbKt106beV+rVHGNxg7GjhbTaD+0MdIJpZBI+dJmRFL6KFsyqYwuoYEEHpt2m+SlctSk0y7xgXCYacLaQEhuvJYGxP6LG36/bV3ASe+4cGiDHwjKmpceZk9h8JXlnlLMSqqzxA7gItcvjv8AA1zG3KUK0ozjFelu9qfP74nS7EnKjCVKbb82+fB8bffA0PBPhv7IASewf3S6X6yV+sde4DWsvaPkiqidXAv+R/8A1fyfvKtLa7pNRxCy/eXzX0NtCufydbi4ta1uu9cVDCVp1XSUfOWqeVra3vobfSR3d6+R6JAxJFrW33qxT2ZiJScWrW56fC4SqRWYyxG9jp3inw2VWcrSslzBzVroaRCp9R6DUGJwVShm81zQsZJohVMcGMGbxr3W9Fdxham/RjLqM+qrVGeOJqSUiSmYbbiWkJG+9xWXJ2m0b1F3poN7OxPKRg9O5u8Vz+Ip9HUaWnAp1YbsrFmoCMVACoAv7F85+qfWK6Dyb9rf5X4oq4z1feHa7syyptfzR7x66xPKD2KXavEs4X1gArz41Bu+lA+foktu6zbu7a92we+qaus/vuOKxLi5u338yy0hG5TV6VSS9GLfuKcYResrE8DtOaOZXi84pBW3ON7WsR0gjQ99VKlapUvDdXZr9EWYUqdNb12vcjc4HbWIeQST4TDB/dNJIh013EvbuqKODqWv9/D6jJY2inz++sntnGzYgSgtg1zoY058gMa6E2OXVidSemy9VqlWFnBPdvcY8XSm1vWtyMPNsafCXdkuuVwHjIdDmQg6ru0J3gVQnhH0cozXJ+53+Ro08ZHpIyg+a96t8wvxY8Hkx08nKswWJFbIjFWcsSPLBuALdG+4rPxOKqUIrc1fy/7LlOhCo3vrJHW9jQxQyLBGGXJm0d3clSN4ZiToejtrnnU6bEdJP0tG+atka3QKjQtH0eHvLURKyPGTuZWT1kegGoVdTlBvSzRJJJ04zS1umW5yVlQaWY66dStu8ctTPKp1MrRzpt8gbt0mIFvyc6H42nrt8/XVXFUlKM4vRlrCtTaXHQif4+2uVr0JUZ7su7rRKgrs0/g/E11Gy3fDR7/Eo4j0xTpVywQZj+EMV2rMru1Q3MI7wPHYk+VsvuvX0fx21n4unvR3uQ7EQvG/IPVklEVACoAv7G85+qfqrf8AJv2x/lfiirjPV94drvDLKm1/NHvHrrE8oPYpdq8SzhfWIAV58ahi+MrGtFHGFcqrlwyg2LWA0Nt413dtdx5E4fD1K1WpVinKKi434ZvTr0MXbU6qpxjB2Tvc5zGxfqVfq7a9NUr5vJHMOKjlqyyITIbAWXoG4ntPV3VIouprkuXHv+nvInNU1rd/en1LyyLEMiKt7akDXvJNSRjGGUUV3v1fOkzznxbplLsQGvr3ddu+knUjD0h8KSnfcV2UsZiddHzemoaleK0kT0qLaziNFtd490hUWtbeDfeCN1RSxcF6TJVhG9Imk4rNrJFjWuUTloyg6Fz5gy9241zm14KdLpIJZPPsfHwubez96Mujm3np2rh4nXMVgsrx4gXYpfOFAuUIILKBvte9uoaVzio2kqifb1myq14Ok1rp1AiXbInkvGpW2Ugk6tZrjuB3eNUqlbeqXtYvQwrp0s3cv7Q2zGZI0W5YMpJtYCx3EntG7sqWtVV1bgytRw09yTelmUeEG1FxCTRXVCmou65i6c5VtvFyB6atQoYiu7qm93nZv5EKnQw7TdRbz4XS8WPszFiTDo17ldD15D19x9ZrDxtBzpOL9KD+BenHz7rSWa7TQbK8jxNW9jv/AOP3szsT6ZPE1fkNgZbba9PZWXib3NrCPKwEh06agaLrNJhpc6g9e/v6axKsNybRmzjuyaPWoxg9AF7Y3nP1T9Vb/k37Z/K/kVcX6vvDtd4ZZU2v5o949dYvlB7DLtXiWML6xACvPjVOccamLUyQxflIrOev8Icqj/AT6K9B8iMM1GrXejtFdqzfiYO2qnowXaZGMBApOpve3R2E9deiqKVmzmm3K6RdMpUXvq263ubVPfIrbibtyI4Rb+JoiLUZqtlbKWYiORVYXLc4EjdYkdR1qDEbu7dq5HhnPf8ANdgftPYOzMN5yeZj7hGQ69I8m4HbWbKhFel5t+t+BrwxE5ej5zXJLx0PPD8IMDDpBAEB3u6Z5PjMWNt/T4VJTjQjm34jKrxMlkvAz2P2q80pKb2JscozWA1O7qF+ykrYnefR0+PgOoYTdj0lThnrx7jp3AHh4rRCGby1JVGuOdbcDfpIsb99cvjcF0EJVqKvC7uv3f8A18Dfw9d16ipVHadlnwl/7dXHVcg9jIFzK9gjOCw3ZLqTcZuvrHRv67c/WhvNS0bz6v8As3aU2ouOqXv7ezkUtpTxECQsqMGAIP5RNgGXt6+wX6Ddii6ysvSXgOhvUZWfoszPGLsgTQLi0JXExFFbLfNLGTZcuXUst7g+5v1CtTZOMlF7jdvkZ2Pwqk7pXXZczHAXhPLh8SoJLBrq6m5vcdXXWntCn0tN1bLeXHn2/epRwfmTVK73Xw5dn3od72dMrICosCAbDtFYdBwUfNVr5vtLVaMoysxsVTpBTM3tNb3Fqza+uZr4d2M66kE2NRIuhfYM9wV8fqP1VnY+nZqXcVcRHRhes4rCoEL2xvOfqmt/yc9s/lfyK2L9WHa7wyyrtfzR7x66xfKD2GXavFFjC+tRn68+NU43w9nzY+a/5ORR4Rr9ZNeteSsI0tnU2+O8/i/ocvtNudeSXCy+F/mAVm1F+uuihXUnmZ8qLSyJzYwsT1XqSWIu8iOOHSXWTixpG7op8a42WGue823ZQSVYglclx7nqFV8Xi9yNorMkw+Bi352gL13neazIKUnvPU0ZOKW6tB7U/ck80rjd5cQ7tHZ3sLDxq+mIxIzOOmKD8mPsL3BbsAHXT4Qah1yy+oyU1Kp1Rz7+H3wyBeGmCF7AdBBO8MF9RJOnd1VZpWpyqdz+BBWjKahnn+vyNDg+HMyxBZAsmVrg3ZW0GhbQq3VfQ9prnKuyaFX/AFLuOei07uRu0tpVqT3LKWVrvX9ef6m94E8B1XDRNPfOVDZb+SG1C+AsLVl4qpKtOTUrR4JcevvLdGr0MFFK8ub8O410fBrDg35MX6+moVRTW627dojxlS9/kO/B3DFlcxJnXyWKjMNCNDvG80dGopxTdnqr5e4a8ROTu9S3FhxHYLotrAUxQUGraCSm566kcWdKWY6nqZnHPc6d1ZtR3Zr0VZZgDFGzU2CyLZb2Q9pF/Suv+En6hVfGQ3qL6s/jb5keIXmGirDKAqALux/OeBre8nPbP5X8iti/Vh6u9Msq7W803ePXWNt/2Gfd4osYX1qM/XnhqnDOFkmbGYg/71x8U5fqr2LZFHcwFFf+EX71f5nLYmpetPtfwyBJFXYK1Rx7Rks4JjVNYjuSWpIZjWPINar4uDU7k1Cd4k0jB6bVchSi0VZzaC2w8RFC+eRc4BTm9YDAsB0ai+/sqbdioPdK9TflKN9L5nnwhx/snEPMWuGPM6OaDoPDdULVOO7K+VsianvZxtnfP77AbIvT1j1Gm14atcV4f9klOXB8H4lnYGFEuJiQ7mcX7l5xHja1c/i6jp0JtcsvD5mxhaaqVoJ8/DP5H0dhpwVUjpAI9Fc7FpxVi/Ug1J3LSzVImQuA7SiiQiixNILUl1YFF3B+OxAAPRUVRpItUabbAsS5mNUoRvI0ZO0UANrR5WPWf4NJCNpFqLvEqYCa0sI/3ij06fXTqtPeo1H/AOL+pDXl5lja1ypUFSAXdj+c8DW95Oe2dzK2L9WHq74yyrtXzTeHrFY23/YZ939yJ8N61GfNeeGqcP4Vx5MZiAfzznwc5x9KvZdiV1PZ9F8ope5W+RyuLpbtefW/EDOdasVJ2quQQj5lhr0dNvZPIXo7ZrMbUVDv1IPUk3YSWh6A376tqoq8bftEDi6T6hXp8a3m2YyUM8hM1MrVm8kOp01qxs99KZSqb63Jff396j5w3XvIlG/Qd1TUKm5Lo56cCOrDeW/HUlh5midXXRkYMveDfWqGKw6d4PRlrD1nFqS1R3HghtpcThwy9GhHSvYe7UeFcjKnKjJ05cPA6KbjVtUjo/Higq+Ntv8AmqN1LAqNyPs7t66a6o7oDxn2i3QfCopVZXyJIYePEHSSSyHp+r/lUd5yZaUacEWI5BELE3Y7/sqaLVJdZFKLqu/ArR4Tlblv4vTIQc2SyqKGSBuL2aUOddeTYP8AEbMfmBqSMW7wejTXvTQTlGUTS4eYOLj/AOq5atQlSlaX/ZVnBwdmetQjC5sjzg7jW55O+2rsZWxXqw9XfmWVtq+abw+kKx9v+wT7v7kT4b1qM/XnZqnGuMXD8nj5f94scg8VCH50Nel+TdfewEF+7dfG/gzEx1P/AFX15/L5GYat2eeZUjlkKmuzHaD3p++rZjN3kMWFR7yTuh9m1Zjhqm6VT11I+jcdByaa1fQVZECaizTJcmiV6sTnv6v5EMY7uh65gV6mHT1j7anU41Ybs/SXxIXGUJ70fRfwDHBDhC2BmzamN9JF7PdAdY/jdWNjsFKrG8V5y06+r74mpg8XGm7S9F69XX9eruOwQOk68pC4kVhoVIPptuP2VzFWjKMrNO5u06sbLNHjLEw0saryjIsxnF5nmsjL0UxNoe4xkWUx46amjVXEheHfAo43aMa3O89VFt55K5JGDSzdgc21pGNlGUdlPastR0Yq+hZkxuRSHa7MCAvTqCNeoUtLe9ISoovJDYTaFtQd1h31DUoxqR3ZIWaUtTQYbECQXHiK5zE4aVCVnpwfMpyjuuwR2R5wdx9Vank97auxlTFerD1d+ZZW2r5pvD6QrH2/7BP+X+5E+G9avvgZ+vOzVOZ8b2Fs+HlA3q8bH4JDKP8AE/ortPJSt5lSlyafvyfgjNx0c1I58TXY3yM2xGm5jh8xo3mFkMXpHJjlFEc1NuFj0DVJGT4DHFcRiTTnKTESihhTB4r0jYDh6kVaSGOlFk4MUyG6MyHrRip9IqKpap6ST7h8E4ei7BzDcNMdFuxDsOpwsnzuCajqYPDuOcfEfDEVU/SCmH4x8SPLjgk70ZT6Va3zVWlsnDy5/D6E6x9aPL4/U0uxuGSYmJ2MAV0ZVYK1xlcHKwJGmqsLdg11rMxWBVOajHNO+fYaeExMqsW5OzXAUu1oWPmmv8JagWBklfet7/oXPxHDXu/UqzbRZhZAIx1jVvjH6rVLDD0qbu8wdSc+oGySZb216ydejeatxhv2uQSlu6E4MWRu6Sfm1plTDpqwsKzuH9k7RIsf4I6jWZiMLGadOf31omk1JXNzsVwzqRuIPqrL2JSdLaO5LVKXgUMV6tmgrvDKK21fNN4fSFY+3vYJ/wAv9yJ8N61ffAz9edmqZHjPwBlwRYC5hdZf1QCr+gMT4VveTuIVLGKL/aTXfqvCxWxcN6nflmccDV6GmY7Q+apN6yG2FcmmttipJEbUyw644FLYLkr04aMTQA16S46w1IA16aKODSoGO50p0tENWo6tQmK0G+BU386VCbJKsiOOgjIzKe8MFIPZVHHNKi58VZr3ouYJN1lFcb+DZoJCY5CraFTbTce0dlRpKpTUo6MvbzhUsy/HZx9lZc06UzQi1OJ5mP5qk32M3SljoLC67uzrvV3D1t7zZalSvTtnEls7F2PrHbelxNK6uhtGrnY6fwMlzBezMPmv9dYWHiltaL5x+TXyG4r1bNdXVmWV9q+abw+kKx9vewVP5f7kT4b1q++Bn687NU8cTAsiMji6upVh1qwsR6Kkp1JU5qcdU7ruBpNWZ88bTwbYeWSF/KjdkPbY6N4ix8a9VoV41qUasdJK/wCndoYc4uLcXwPFGqxFkbRMGn3G2GJprHEb3pt7i2JU4QgaTUUekAagBXpANxwK4KLi8JiXYc9/wcDH8lks+YdhaynsBFc7tfazwuKpQjos5daeVu5Xa67FzD4fpISfuMXPCyMyOCrKbMp3hhvBroYTjOCcXdPNPmU2mnmQU0oFrZeM5CQPa9rjTtFr1HVpqpHdehNQqulNTRtDMuMQOhGddAev9Bx0dlZUG8JPcfov4da+Zsytio78fSX3ZiwGJIJVxZhvB7KkxVJSSnB5CYerZuElmEDKLXqkqcr2LTkrXKsuJG7+Pmq1ToP0iCVVaM8JMOM2Yfx3VYjUe7usrygr7yOl8A4iqR3/ACs7eFrD5hWDRqKe2ElwTXwb+YzEepZtK6szCttXzTeH0hWRt72Cp3f3Inw3rV98DPV52aoqBTl/G5sWzJilGhtFL3i/Jv6LrfsWux8mcbeMsNLh50fmvn7zPxtPSa7znINdYigSDUtwFQBKnDR6WwESaRghqQURNIKMDSAd34D4TkcDh1IsSmc98hL6/GrzXbNbpcdUkudvdl8jZw0d2kkT4QcF8PjdZUIcCwkQ5XA6NdzAX3MCKbgdq4nB5U3lyea/TuaCrQhU1AGK4ssMYSsbyCW5KyuwbuVkACle4A9vRWpT8psT0qlUit3ikrd6bbd/h1ELwUN2y15mSh4vsczshRFA/pGkHJntXLdvSorfl5RYGMFLeb6ks+++XxKiwdVu1jbcFeAq4KZpWl5W6ZApSwF7FiTfnbtNBvrm9o7eli6Spxju53vf3cMuvMu0MN0Ut64X2nwcimGgyMNxXdfu+y1VcJtjEYd5veXX9S3K0vSAeI2BKhsFzDoItb591blLamHqLec7dTyHXVhRcE5ZNXKxj4zfNp89JPb+HpZQTl8F99xDKFwxheDEa+UzP2aKD9fz1l1dv1pehFL4i7qNPsZAsigCwAIAHQApsKbsKTltCMpave8GQ4r1TNDXoBlFbanmm8PpCsnbvsFTu/uRPhvWr74Gerzk1RUopQ23s1cVBJC+6RSL+5berDtBAPhVnB4mWGrRqx4P3riu9DKkFOLiz57xMDRO8bizozIw/SU2PzivUKdSNSKnHRq67GYrTTsyAqQaSFKhB6cIOaAIM1I2KkRvTRRXoAZtx7jRHVA9D6Tw6ZVVR0KB6BavJakt6blzbN9KyPSmAKgBGgBUAKgBUAKgB6QC1srzq+P0TWzsD26Hf4Mr4n1TNBXoZlFfanmm8PpCsnbnsNTu8UT4f1q++Bnq85NUY0ooxoA5Zxs7ByOuLQaPZJre7A5j+IGU9y9ddn5N47fi8NJ5rOPZxXdr7+RnYylZ767znorqiiSpRBXpbgI0gHmaQUe1ACpAFQB9HYrFpEFLm2ZgqAAksx6FA7NSdwG+1eY4LZ1fGSaprTVvQ26lWNNZkMHtFJTlAdGtfJIpVrWBuB077d4bqNWMbsXE4WG/KzjzXDtukMp4iE3biW6yScRoAQoAVACoAegBUgFrZXnV8fomtjYPt0O/+1kGJ9UzQV6IZJT25iEjgkeRlRVAuzEKo5wGpOgrN2vTnUwc4QTbdslm9US0GlUTZjTwlwfvvD/LR/bXCf4Xjf4M/wCl/Q0+lhzRE8J8F77w/wAtH9tL/hWO/gz/AKX9BelhzQ38qMF77w/yqfbS/wCE47+DP+lh0sOaKe1ts4DEwyQyYrD5ZFKn8Klx1MNd4NiO6p8NgNo4erGrCjO6d/Rfu79Bs505RcW0cQniyMy5lbKxGZSCrWNsykbwd4769DhLeipWavweq6n1mO1Z2I2qQaPSiETTRw1qAGoAe1ACoA7e23sO2JhkWSORcvJ7rqGz55Iy50Uulre6yEa2tWNsbC1MNhtyrBxld68estYianO6ZLbm24BNCdIgjI7AC+RVLmWRyy3QMHEe67FlA7NDEwdSlOCV7p5c8iKDtJM9/wCWOC98J6H+7XBf4BtH+E/evqan4mlzGPDLA++F+LJ92l/wDaP8J++P1E/EU+Yv5Z4H3wvxZPu0f5f2j/Cfvj9Q/E0+Yx4a4H3wPiS/do/y/tH+F8Y/UPxFPmMeG+B/Pj5OX7lH+X9o/wAL4x+ofiKfMieHGB/P/wCXN9yl/wAv7R/h/wDKP1D8RT5jHh3gPz/+VP8Aco/y/tH+H/yj/wDoPxFPmEuDXC7CYjExxRSlnbPlHJyreyMx1ZQBoDWhsrY2Nw+LhVqwtFXu7xeqa4O5FXrQlTaTN3XZGcZnjO/1Xi/gL+1SlWoHz3JgrW/CxG5A0cm2trnm6Dp7qmQpB8La/PjNlLaMdbFhlGnlHLcDqZfBQJnA7/wsOgv5ba9g5u/sNKB4SxZcvOVri9lNyug0bTQ6/MacgK8q9NRVI8RrIKaYhrHNKIMRSWC5CkFHpQFSAKgDXbK2QuVWXGRR8pGpkRlRgAwbmOjPZ9VGhHSDV2TTVmriojFglniQti4kuA7RCKOMKxjkbnBCocjIozEXHKW6LFElB+bENRsRwfiS387RhmCnKIyQC4XMRy24X1tf0XIXffIDzn2JEoBGKjN3jW3N3PK0bP5e5QAx7+rWk3nyFEmxYjIFOJRQYy5Y8ncMGK8mbSFb2F9G7rjWkcnyA9/5P4fNb2dFbr5nu8v5zq52tt1N3nyFPNdhwEfjkYOUG14/KKMxAOe1gwA8RSXfICGzdjQSKhkxaRZgCwPJ82/KXFs4OmVRqB5XaLo2xRS7JwygH2UrExliFyaPzfwflb9f8Jpt2Aa4A4WOLa+EEcglBOJuVZSOamIVfJPSqq/c4pJaAzvlQiGc4y/9V4v+rH7RaWOqA+bqnAVKAxpQGpyAVDVxDwOlVrWY0lenDRiaaKRoFFQAqAHpALIrRWiEFSiCprHD0goqQBU0UY0goqaA1IKanitP+lcJ8Kb/ANPLTJaMQ+jKgEKPCbY5xmFmw4YIZFChiuYDnA6rcX3ddCdmFznLcTbkEeyYQSLX9jtf9pT+kC54+0k3vxfkD+8pelXILi9pFvfo+QP7yl6VcguIcSDe/R/dz+9pemXIBHiQb36P7sf3tHTrkBFuI1j/ALcP7sf31MlUT4CCHEYffw/u3/Vpu8JYccRn/jv/AOf/AKtG8FhxxFj36f7uP3lG8LY9F4jk6cY3yI/eUbwlj1j4kYhvxTHvi+ySjeCwvaPi99P8kPvUbwWJ+0nF77k+TT7amWJaVrBYXtJxe+5fk0pfxT5BYXtJxe+5fiR0n4l8gsP7SkPvqX4kdH4h8hRe0pD76m+LH9lJ+IfIB/aUh99TfFj+yjp+oBe0pB76n9EX3aTp+oCS8SuHG/EzHwj+paTpuoW5P2lsN74n/wAv7tHShcJcH+K2DBYiLEJLKzRFiA2Sxzoyc6w6Ax3U11Lhc3PJ0y4X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233488"/>
            <a:ext cx="1771650" cy="2581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4" name="Picture 4" descr="http://blog.zap2it.com/pop2it/rose-the-rivet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7974" y="0"/>
            <a:ext cx="5108176" cy="660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work too mu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9736" y="0"/>
            <a:ext cx="422452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 apartments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5785" y="548390"/>
            <a:ext cx="4732430" cy="5761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economics?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Economics</a:t>
            </a:r>
          </a:p>
          <a:p>
            <a:pPr lvl="1"/>
            <a:r>
              <a:rPr lang="en-US" dirty="0" smtClean="0"/>
              <a:t>Study of how societies individuals, governments, families, businesses, etc. deal with the condition of scarcity</a:t>
            </a:r>
          </a:p>
          <a:p>
            <a:pPr lvl="2"/>
            <a:r>
              <a:rPr lang="en-US" b="1" dirty="0" smtClean="0"/>
              <a:t>Scarcity – </a:t>
            </a:r>
            <a:r>
              <a:rPr lang="en-US" dirty="0" smtClean="0"/>
              <a:t>condition of there being not enough resources to satisfy our wants.</a:t>
            </a:r>
          </a:p>
          <a:p>
            <a:pPr lvl="1"/>
            <a:r>
              <a:rPr lang="en-US" dirty="0" smtClean="0"/>
              <a:t>In other words – study of how societies try to </a:t>
            </a:r>
            <a:r>
              <a:rPr lang="en-US" smtClean="0"/>
              <a:t>satisfy their </a:t>
            </a:r>
            <a:r>
              <a:rPr lang="en-US" dirty="0" smtClean="0"/>
              <a:t>wants with limited resources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Economy </a:t>
            </a:r>
          </a:p>
          <a:p>
            <a:pPr lvl="1"/>
            <a:r>
              <a:rPr lang="en-US" dirty="0" smtClean="0"/>
              <a:t>how a society/country/area tries to satisfy its wants with limited resources</a:t>
            </a:r>
          </a:p>
          <a:p>
            <a:endParaRPr lang="en-US" dirty="0"/>
          </a:p>
          <a:p>
            <a:r>
              <a:rPr lang="en-US" b="1" dirty="0" smtClean="0"/>
              <a:t>Economize </a:t>
            </a:r>
          </a:p>
          <a:p>
            <a:pPr lvl="1"/>
            <a:r>
              <a:rPr lang="en-US" dirty="0" smtClean="0"/>
              <a:t>trying to get the most out of your resources in order to satisfy your wants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umbs.dreamstime.com/z/student-thinking-1064053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333332"/>
            <a:ext cx="4953000" cy="4098246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2743200" y="0"/>
            <a:ext cx="5638800" cy="244144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81400" y="381000"/>
            <a:ext cx="4038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really want to do well on Monday’s test but there is that Justin </a:t>
            </a:r>
            <a:r>
              <a:rPr lang="en-US" dirty="0" err="1" smtClean="0"/>
              <a:t>Bieber</a:t>
            </a:r>
            <a:r>
              <a:rPr lang="en-US" dirty="0" smtClean="0"/>
              <a:t> Concert I want to go to and then there is that I-phone I wanted to get and I also feel as if I’m coming down with a cold or something.  Oh dear what do I do?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1/1e/Thomas_Jefferson_by_Rembrandt_Peale,_18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000" t="10615" r="20000" b="16387"/>
          <a:stretch>
            <a:fillRect/>
          </a:stretch>
        </p:blipFill>
        <p:spPr bwMode="auto">
          <a:xfrm>
            <a:off x="3276600" y="3124200"/>
            <a:ext cx="2743200" cy="3733800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2743200" y="0"/>
            <a:ext cx="6705600" cy="27432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33800" y="3048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Hmm – I want our country to be a land of small farmers but I look at the map and we are running out of room.  I also would like to produce more crops at Monticello so I can pay for my expensive habits but I don’t have the resources to do so.  Oh dear!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 three ways that you or your family had to deal with the issue of scarcity in the last week.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FACTORS OF PRODUCTION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SMARTInkShape-Group47"/>
          <p:cNvGrpSpPr/>
          <p:nvPr/>
        </p:nvGrpSpPr>
        <p:grpSpPr>
          <a:xfrm>
            <a:off x="5073829" y="1116209"/>
            <a:ext cx="1203741" cy="648082"/>
            <a:chOff x="5073829" y="1116209"/>
            <a:chExt cx="1203741" cy="648082"/>
          </a:xfrm>
        </p:grpSpPr>
        <p:sp>
          <p:nvSpPr>
            <p:cNvPr id="139" name="SMARTInkShape-406"/>
            <p:cNvSpPr/>
            <p:nvPr>
              <p:custDataLst>
                <p:tags r:id="rId118"/>
              </p:custDataLst>
            </p:nvPr>
          </p:nvSpPr>
          <p:spPr>
            <a:xfrm>
              <a:off x="5286375" y="1732762"/>
              <a:ext cx="991195" cy="31529"/>
            </a:xfrm>
            <a:custGeom>
              <a:avLst/>
              <a:gdLst/>
              <a:ahLst/>
              <a:cxnLst/>
              <a:rect l="0" t="0" r="0" b="0"/>
              <a:pathLst>
                <a:path w="991195" h="31529">
                  <a:moveTo>
                    <a:pt x="991194" y="17455"/>
                  </a:moveTo>
                  <a:lnTo>
                    <a:pt x="991194" y="17455"/>
                  </a:lnTo>
                  <a:lnTo>
                    <a:pt x="986454" y="17455"/>
                  </a:lnTo>
                  <a:lnTo>
                    <a:pt x="953034" y="25145"/>
                  </a:lnTo>
                  <a:lnTo>
                    <a:pt x="912145" y="26140"/>
                  </a:lnTo>
                  <a:lnTo>
                    <a:pt x="876601" y="26312"/>
                  </a:lnTo>
                  <a:lnTo>
                    <a:pt x="835092" y="26363"/>
                  </a:lnTo>
                  <a:lnTo>
                    <a:pt x="806060" y="26375"/>
                  </a:lnTo>
                  <a:lnTo>
                    <a:pt x="773976" y="29026"/>
                  </a:lnTo>
                  <a:lnTo>
                    <a:pt x="739871" y="31528"/>
                  </a:lnTo>
                  <a:lnTo>
                    <a:pt x="704870" y="29332"/>
                  </a:lnTo>
                  <a:lnTo>
                    <a:pt x="669471" y="27696"/>
                  </a:lnTo>
                  <a:lnTo>
                    <a:pt x="633893" y="25975"/>
                  </a:lnTo>
                  <a:lnTo>
                    <a:pt x="598237" y="21903"/>
                  </a:lnTo>
                  <a:lnTo>
                    <a:pt x="559901" y="19432"/>
                  </a:lnTo>
                  <a:lnTo>
                    <a:pt x="520703" y="17342"/>
                  </a:lnTo>
                  <a:lnTo>
                    <a:pt x="483439" y="13106"/>
                  </a:lnTo>
                  <a:lnTo>
                    <a:pt x="444386" y="10562"/>
                  </a:lnTo>
                  <a:lnTo>
                    <a:pt x="403879" y="8439"/>
                  </a:lnTo>
                  <a:lnTo>
                    <a:pt x="362725" y="4187"/>
                  </a:lnTo>
                  <a:lnTo>
                    <a:pt x="321283" y="1636"/>
                  </a:lnTo>
                  <a:lnTo>
                    <a:pt x="279713" y="503"/>
                  </a:lnTo>
                  <a:lnTo>
                    <a:pt x="238088" y="0"/>
                  </a:lnTo>
                  <a:lnTo>
                    <a:pt x="196436" y="2422"/>
                  </a:lnTo>
                  <a:lnTo>
                    <a:pt x="154773" y="5813"/>
                  </a:lnTo>
                  <a:lnTo>
                    <a:pt x="113105" y="7319"/>
                  </a:lnTo>
                  <a:lnTo>
                    <a:pt x="76727" y="10636"/>
                  </a:lnTo>
                  <a:lnTo>
                    <a:pt x="33647" y="15434"/>
                  </a:lnTo>
                  <a:lnTo>
                    <a:pt x="0" y="17455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07"/>
            <p:cNvSpPr/>
            <p:nvPr>
              <p:custDataLst>
                <p:tags r:id="rId119"/>
              </p:custDataLst>
            </p:nvPr>
          </p:nvSpPr>
          <p:spPr>
            <a:xfrm>
              <a:off x="5893592" y="1118146"/>
              <a:ext cx="357189" cy="408830"/>
            </a:xfrm>
            <a:custGeom>
              <a:avLst/>
              <a:gdLst/>
              <a:ahLst/>
              <a:cxnLst/>
              <a:rect l="0" t="0" r="0" b="0"/>
              <a:pathLst>
                <a:path w="357189" h="408830">
                  <a:moveTo>
                    <a:pt x="35719" y="319532"/>
                  </a:moveTo>
                  <a:lnTo>
                    <a:pt x="35719" y="319532"/>
                  </a:lnTo>
                  <a:lnTo>
                    <a:pt x="30980" y="324273"/>
                  </a:lnTo>
                  <a:lnTo>
                    <a:pt x="26007" y="326600"/>
                  </a:lnTo>
                  <a:lnTo>
                    <a:pt x="23291" y="327221"/>
                  </a:lnTo>
                  <a:lnTo>
                    <a:pt x="14729" y="332835"/>
                  </a:lnTo>
                  <a:lnTo>
                    <a:pt x="11508" y="338012"/>
                  </a:lnTo>
                  <a:lnTo>
                    <a:pt x="10649" y="340782"/>
                  </a:lnTo>
                  <a:lnTo>
                    <a:pt x="9084" y="342628"/>
                  </a:lnTo>
                  <a:lnTo>
                    <a:pt x="4699" y="344680"/>
                  </a:lnTo>
                  <a:lnTo>
                    <a:pt x="3134" y="346220"/>
                  </a:lnTo>
                  <a:lnTo>
                    <a:pt x="123" y="354841"/>
                  </a:lnTo>
                  <a:lnTo>
                    <a:pt x="2" y="364068"/>
                  </a:lnTo>
                  <a:lnTo>
                    <a:pt x="0" y="359407"/>
                  </a:lnTo>
                  <a:lnTo>
                    <a:pt x="2648" y="354452"/>
                  </a:lnTo>
                  <a:lnTo>
                    <a:pt x="4742" y="351742"/>
                  </a:lnTo>
                  <a:lnTo>
                    <a:pt x="9715" y="348731"/>
                  </a:lnTo>
                  <a:lnTo>
                    <a:pt x="12430" y="347928"/>
                  </a:lnTo>
                  <a:lnTo>
                    <a:pt x="14241" y="346401"/>
                  </a:lnTo>
                  <a:lnTo>
                    <a:pt x="22124" y="334033"/>
                  </a:lnTo>
                  <a:lnTo>
                    <a:pt x="27362" y="330938"/>
                  </a:lnTo>
                  <a:lnTo>
                    <a:pt x="38809" y="328952"/>
                  </a:lnTo>
                  <a:lnTo>
                    <a:pt x="57799" y="328475"/>
                  </a:lnTo>
                  <a:lnTo>
                    <a:pt x="59369" y="329464"/>
                  </a:lnTo>
                  <a:lnTo>
                    <a:pt x="60415" y="331113"/>
                  </a:lnTo>
                  <a:lnTo>
                    <a:pt x="61889" y="338178"/>
                  </a:lnTo>
                  <a:lnTo>
                    <a:pt x="62096" y="340893"/>
                  </a:lnTo>
                  <a:lnTo>
                    <a:pt x="64971" y="346555"/>
                  </a:lnTo>
                  <a:lnTo>
                    <a:pt x="67127" y="349453"/>
                  </a:lnTo>
                  <a:lnTo>
                    <a:pt x="69521" y="357967"/>
                  </a:lnTo>
                  <a:lnTo>
                    <a:pt x="72179" y="378245"/>
                  </a:lnTo>
                  <a:lnTo>
                    <a:pt x="76066" y="384653"/>
                  </a:lnTo>
                  <a:lnTo>
                    <a:pt x="81102" y="388163"/>
                  </a:lnTo>
                  <a:lnTo>
                    <a:pt x="83835" y="389099"/>
                  </a:lnTo>
                  <a:lnTo>
                    <a:pt x="85655" y="390715"/>
                  </a:lnTo>
                  <a:lnTo>
                    <a:pt x="87678" y="395156"/>
                  </a:lnTo>
                  <a:lnTo>
                    <a:pt x="90202" y="395746"/>
                  </a:lnTo>
                  <a:lnTo>
                    <a:pt x="109272" y="391794"/>
                  </a:lnTo>
                  <a:lnTo>
                    <a:pt x="123548" y="381733"/>
                  </a:lnTo>
                  <a:lnTo>
                    <a:pt x="150203" y="344269"/>
                  </a:lnTo>
                  <a:lnTo>
                    <a:pt x="172912" y="304060"/>
                  </a:lnTo>
                  <a:lnTo>
                    <a:pt x="193862" y="261135"/>
                  </a:lnTo>
                  <a:lnTo>
                    <a:pt x="207261" y="222524"/>
                  </a:lnTo>
                  <a:lnTo>
                    <a:pt x="221154" y="185949"/>
                  </a:lnTo>
                  <a:lnTo>
                    <a:pt x="234199" y="149976"/>
                  </a:lnTo>
                  <a:lnTo>
                    <a:pt x="247987" y="114181"/>
                  </a:lnTo>
                  <a:lnTo>
                    <a:pt x="256793" y="71272"/>
                  </a:lnTo>
                  <a:lnTo>
                    <a:pt x="263679" y="41262"/>
                  </a:lnTo>
                  <a:lnTo>
                    <a:pt x="259205" y="4600"/>
                  </a:lnTo>
                  <a:lnTo>
                    <a:pt x="258130" y="2420"/>
                  </a:lnTo>
                  <a:lnTo>
                    <a:pt x="256424" y="969"/>
                  </a:lnTo>
                  <a:lnTo>
                    <a:pt x="254292" y="0"/>
                  </a:lnTo>
                  <a:lnTo>
                    <a:pt x="251880" y="348"/>
                  </a:lnTo>
                  <a:lnTo>
                    <a:pt x="233237" y="10663"/>
                  </a:lnTo>
                  <a:lnTo>
                    <a:pt x="225039" y="21523"/>
                  </a:lnTo>
                  <a:lnTo>
                    <a:pt x="202211" y="57489"/>
                  </a:lnTo>
                  <a:lnTo>
                    <a:pt x="182396" y="91188"/>
                  </a:lnTo>
                  <a:lnTo>
                    <a:pt x="163956" y="131048"/>
                  </a:lnTo>
                  <a:lnTo>
                    <a:pt x="150665" y="174278"/>
                  </a:lnTo>
                  <a:lnTo>
                    <a:pt x="135703" y="218507"/>
                  </a:lnTo>
                  <a:lnTo>
                    <a:pt x="123443" y="263031"/>
                  </a:lnTo>
                  <a:lnTo>
                    <a:pt x="118267" y="298162"/>
                  </a:lnTo>
                  <a:lnTo>
                    <a:pt x="121474" y="327421"/>
                  </a:lnTo>
                  <a:lnTo>
                    <a:pt x="128707" y="350203"/>
                  </a:lnTo>
                  <a:lnTo>
                    <a:pt x="139556" y="363260"/>
                  </a:lnTo>
                  <a:lnTo>
                    <a:pt x="166032" y="383071"/>
                  </a:lnTo>
                  <a:lnTo>
                    <a:pt x="203638" y="395546"/>
                  </a:lnTo>
                  <a:lnTo>
                    <a:pt x="243403" y="399040"/>
                  </a:lnTo>
                  <a:lnTo>
                    <a:pt x="277502" y="402291"/>
                  </a:lnTo>
                  <a:lnTo>
                    <a:pt x="319841" y="407538"/>
                  </a:lnTo>
                  <a:lnTo>
                    <a:pt x="357188" y="408829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08"/>
            <p:cNvSpPr/>
            <p:nvPr>
              <p:custDataLst>
                <p:tags r:id="rId120"/>
              </p:custDataLst>
            </p:nvPr>
          </p:nvSpPr>
          <p:spPr>
            <a:xfrm>
              <a:off x="5732858" y="1384100"/>
              <a:ext cx="116087" cy="35721"/>
            </a:xfrm>
            <a:custGeom>
              <a:avLst/>
              <a:gdLst/>
              <a:ahLst/>
              <a:cxnLst/>
              <a:rect l="0" t="0" r="0" b="0"/>
              <a:pathLst>
                <a:path w="116087" h="35721">
                  <a:moveTo>
                    <a:pt x="0" y="35720"/>
                  </a:moveTo>
                  <a:lnTo>
                    <a:pt x="0" y="35720"/>
                  </a:lnTo>
                  <a:lnTo>
                    <a:pt x="7690" y="35720"/>
                  </a:lnTo>
                  <a:lnTo>
                    <a:pt x="28195" y="28651"/>
                  </a:lnTo>
                  <a:lnTo>
                    <a:pt x="45066" y="24695"/>
                  </a:lnTo>
                  <a:lnTo>
                    <a:pt x="87472" y="11393"/>
                  </a:lnTo>
                  <a:lnTo>
                    <a:pt x="99401" y="9032"/>
                  </a:lnTo>
                  <a:lnTo>
                    <a:pt x="116086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09"/>
            <p:cNvSpPr/>
            <p:nvPr>
              <p:custDataLst>
                <p:tags r:id="rId121"/>
              </p:custDataLst>
            </p:nvPr>
          </p:nvSpPr>
          <p:spPr>
            <a:xfrm>
              <a:off x="5804330" y="1116209"/>
              <a:ext cx="17662" cy="383979"/>
            </a:xfrm>
            <a:custGeom>
              <a:avLst/>
              <a:gdLst/>
              <a:ahLst/>
              <a:cxnLst/>
              <a:rect l="0" t="0" r="0" b="0"/>
              <a:pathLst>
                <a:path w="17662" h="383979">
                  <a:moveTo>
                    <a:pt x="8895" y="0"/>
                  </a:moveTo>
                  <a:lnTo>
                    <a:pt x="8895" y="0"/>
                  </a:lnTo>
                  <a:lnTo>
                    <a:pt x="8895" y="38162"/>
                  </a:lnTo>
                  <a:lnTo>
                    <a:pt x="15032" y="72912"/>
                  </a:lnTo>
                  <a:lnTo>
                    <a:pt x="17273" y="116967"/>
                  </a:lnTo>
                  <a:lnTo>
                    <a:pt x="17661" y="152066"/>
                  </a:lnTo>
                  <a:lnTo>
                    <a:pt x="15131" y="187601"/>
                  </a:lnTo>
                  <a:lnTo>
                    <a:pt x="10744" y="223266"/>
                  </a:lnTo>
                  <a:lnTo>
                    <a:pt x="4520" y="266132"/>
                  </a:lnTo>
                  <a:lnTo>
                    <a:pt x="566" y="309662"/>
                  </a:lnTo>
                  <a:lnTo>
                    <a:pt x="18" y="352427"/>
                  </a:lnTo>
                  <a:lnTo>
                    <a:pt x="0" y="356991"/>
                  </a:lnTo>
                  <a:lnTo>
                    <a:pt x="2627" y="364707"/>
                  </a:lnTo>
                  <a:lnTo>
                    <a:pt x="6109" y="371444"/>
                  </a:lnTo>
                  <a:lnTo>
                    <a:pt x="8895" y="383978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10"/>
            <p:cNvSpPr/>
            <p:nvPr>
              <p:custDataLst>
                <p:tags r:id="rId122"/>
              </p:custDataLst>
            </p:nvPr>
          </p:nvSpPr>
          <p:spPr>
            <a:xfrm>
              <a:off x="5652599" y="1419820"/>
              <a:ext cx="8823" cy="62508"/>
            </a:xfrm>
            <a:custGeom>
              <a:avLst/>
              <a:gdLst/>
              <a:ahLst/>
              <a:cxnLst/>
              <a:rect l="0" t="0" r="0" b="0"/>
              <a:pathLst>
                <a:path w="8823" h="62508">
                  <a:moveTo>
                    <a:pt x="8822" y="0"/>
                  </a:moveTo>
                  <a:lnTo>
                    <a:pt x="8822" y="0"/>
                  </a:lnTo>
                  <a:lnTo>
                    <a:pt x="8822" y="4739"/>
                  </a:lnTo>
                  <a:lnTo>
                    <a:pt x="719" y="33010"/>
                  </a:lnTo>
                  <a:lnTo>
                    <a:pt x="0" y="50477"/>
                  </a:lnTo>
                  <a:lnTo>
                    <a:pt x="2586" y="54845"/>
                  </a:lnTo>
                  <a:lnTo>
                    <a:pt x="8822" y="62507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11"/>
            <p:cNvSpPr/>
            <p:nvPr>
              <p:custDataLst>
                <p:tags r:id="rId123"/>
              </p:custDataLst>
            </p:nvPr>
          </p:nvSpPr>
          <p:spPr>
            <a:xfrm>
              <a:off x="5509617" y="1348956"/>
              <a:ext cx="87610" cy="265763"/>
            </a:xfrm>
            <a:custGeom>
              <a:avLst/>
              <a:gdLst/>
              <a:ahLst/>
              <a:cxnLst/>
              <a:rect l="0" t="0" r="0" b="0"/>
              <a:pathLst>
                <a:path w="87610" h="265763">
                  <a:moveTo>
                    <a:pt x="0" y="97652"/>
                  </a:moveTo>
                  <a:lnTo>
                    <a:pt x="0" y="97652"/>
                  </a:lnTo>
                  <a:lnTo>
                    <a:pt x="0" y="107133"/>
                  </a:lnTo>
                  <a:lnTo>
                    <a:pt x="2644" y="114434"/>
                  </a:lnTo>
                  <a:lnTo>
                    <a:pt x="4740" y="117769"/>
                  </a:lnTo>
                  <a:lnTo>
                    <a:pt x="8102" y="144510"/>
                  </a:lnTo>
                  <a:lnTo>
                    <a:pt x="8821" y="187241"/>
                  </a:lnTo>
                  <a:lnTo>
                    <a:pt x="8919" y="228124"/>
                  </a:lnTo>
                  <a:lnTo>
                    <a:pt x="8929" y="265762"/>
                  </a:lnTo>
                  <a:lnTo>
                    <a:pt x="8929" y="254752"/>
                  </a:lnTo>
                  <a:lnTo>
                    <a:pt x="826" y="212176"/>
                  </a:lnTo>
                  <a:lnTo>
                    <a:pt x="107" y="168884"/>
                  </a:lnTo>
                  <a:lnTo>
                    <a:pt x="21" y="126202"/>
                  </a:lnTo>
                  <a:lnTo>
                    <a:pt x="2650" y="82198"/>
                  </a:lnTo>
                  <a:lnTo>
                    <a:pt x="9093" y="42591"/>
                  </a:lnTo>
                  <a:lnTo>
                    <a:pt x="15813" y="24673"/>
                  </a:lnTo>
                  <a:lnTo>
                    <a:pt x="29887" y="5959"/>
                  </a:lnTo>
                  <a:lnTo>
                    <a:pt x="35773" y="2329"/>
                  </a:lnTo>
                  <a:lnTo>
                    <a:pt x="47635" y="0"/>
                  </a:lnTo>
                  <a:lnTo>
                    <a:pt x="61297" y="4336"/>
                  </a:lnTo>
                  <a:lnTo>
                    <a:pt x="64678" y="6669"/>
                  </a:lnTo>
                  <a:lnTo>
                    <a:pt x="83602" y="33983"/>
                  </a:lnTo>
                  <a:lnTo>
                    <a:pt x="87609" y="50564"/>
                  </a:lnTo>
                  <a:lnTo>
                    <a:pt x="85901" y="62172"/>
                  </a:lnTo>
                  <a:lnTo>
                    <a:pt x="75949" y="103620"/>
                  </a:lnTo>
                  <a:lnTo>
                    <a:pt x="66192" y="121284"/>
                  </a:lnTo>
                  <a:lnTo>
                    <a:pt x="62606" y="136183"/>
                  </a:lnTo>
                  <a:lnTo>
                    <a:pt x="58253" y="143882"/>
                  </a:lnTo>
                  <a:lnTo>
                    <a:pt x="53009" y="147965"/>
                  </a:lnTo>
                  <a:lnTo>
                    <a:pt x="44647" y="151231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12"/>
            <p:cNvSpPr/>
            <p:nvPr>
              <p:custDataLst>
                <p:tags r:id="rId124"/>
              </p:custDataLst>
            </p:nvPr>
          </p:nvSpPr>
          <p:spPr>
            <a:xfrm>
              <a:off x="5322251" y="1357312"/>
              <a:ext cx="115928" cy="125016"/>
            </a:xfrm>
            <a:custGeom>
              <a:avLst/>
              <a:gdLst/>
              <a:ahLst/>
              <a:cxnLst/>
              <a:rect l="0" t="0" r="0" b="0"/>
              <a:pathLst>
                <a:path w="115928" h="125016">
                  <a:moveTo>
                    <a:pt x="71279" y="0"/>
                  </a:moveTo>
                  <a:lnTo>
                    <a:pt x="71279" y="0"/>
                  </a:lnTo>
                  <a:lnTo>
                    <a:pt x="63591" y="0"/>
                  </a:lnTo>
                  <a:lnTo>
                    <a:pt x="63176" y="992"/>
                  </a:lnTo>
                  <a:lnTo>
                    <a:pt x="62717" y="4740"/>
                  </a:lnTo>
                  <a:lnTo>
                    <a:pt x="59868" y="9714"/>
                  </a:lnTo>
                  <a:lnTo>
                    <a:pt x="24852" y="51137"/>
                  </a:lnTo>
                  <a:lnTo>
                    <a:pt x="3880" y="91313"/>
                  </a:lnTo>
                  <a:lnTo>
                    <a:pt x="0" y="114168"/>
                  </a:lnTo>
                  <a:lnTo>
                    <a:pt x="938" y="114808"/>
                  </a:lnTo>
                  <a:lnTo>
                    <a:pt x="4629" y="115518"/>
                  </a:lnTo>
                  <a:lnTo>
                    <a:pt x="9577" y="113187"/>
                  </a:lnTo>
                  <a:lnTo>
                    <a:pt x="43292" y="81530"/>
                  </a:lnTo>
                  <a:lnTo>
                    <a:pt x="71116" y="38293"/>
                  </a:lnTo>
                  <a:lnTo>
                    <a:pt x="96301" y="10738"/>
                  </a:lnTo>
                  <a:lnTo>
                    <a:pt x="96891" y="11128"/>
                  </a:lnTo>
                  <a:lnTo>
                    <a:pt x="98711" y="16415"/>
                  </a:lnTo>
                  <a:lnTo>
                    <a:pt x="102653" y="21517"/>
                  </a:lnTo>
                  <a:lnTo>
                    <a:pt x="105068" y="29738"/>
                  </a:lnTo>
                  <a:lnTo>
                    <a:pt x="106885" y="68633"/>
                  </a:lnTo>
                  <a:lnTo>
                    <a:pt x="106995" y="112563"/>
                  </a:lnTo>
                  <a:lnTo>
                    <a:pt x="109643" y="117166"/>
                  </a:lnTo>
                  <a:lnTo>
                    <a:pt x="115927" y="125015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13"/>
            <p:cNvSpPr/>
            <p:nvPr>
              <p:custDataLst>
                <p:tags r:id="rId125"/>
              </p:custDataLst>
            </p:nvPr>
          </p:nvSpPr>
          <p:spPr>
            <a:xfrm>
              <a:off x="5073829" y="1223369"/>
              <a:ext cx="185757" cy="266522"/>
            </a:xfrm>
            <a:custGeom>
              <a:avLst/>
              <a:gdLst/>
              <a:ahLst/>
              <a:cxnLst/>
              <a:rect l="0" t="0" r="0" b="0"/>
              <a:pathLst>
                <a:path w="185757" h="266522">
                  <a:moveTo>
                    <a:pt x="185756" y="26786"/>
                  </a:moveTo>
                  <a:lnTo>
                    <a:pt x="185756" y="26786"/>
                  </a:lnTo>
                  <a:lnTo>
                    <a:pt x="185756" y="19097"/>
                  </a:lnTo>
                  <a:lnTo>
                    <a:pt x="178067" y="10277"/>
                  </a:lnTo>
                  <a:lnTo>
                    <a:pt x="177195" y="4587"/>
                  </a:lnTo>
                  <a:lnTo>
                    <a:pt x="176080" y="3057"/>
                  </a:lnTo>
                  <a:lnTo>
                    <a:pt x="174344" y="2037"/>
                  </a:lnTo>
                  <a:lnTo>
                    <a:pt x="167754" y="266"/>
                  </a:lnTo>
                  <a:lnTo>
                    <a:pt x="125454" y="0"/>
                  </a:lnTo>
                  <a:lnTo>
                    <a:pt x="99290" y="989"/>
                  </a:lnTo>
                  <a:lnTo>
                    <a:pt x="84620" y="7127"/>
                  </a:lnTo>
                  <a:lnTo>
                    <a:pt x="76975" y="12426"/>
                  </a:lnTo>
                  <a:lnTo>
                    <a:pt x="48729" y="54138"/>
                  </a:lnTo>
                  <a:lnTo>
                    <a:pt x="31353" y="90741"/>
                  </a:lnTo>
                  <a:lnTo>
                    <a:pt x="16142" y="131488"/>
                  </a:lnTo>
                  <a:lnTo>
                    <a:pt x="2208" y="169521"/>
                  </a:lnTo>
                  <a:lnTo>
                    <a:pt x="0" y="183159"/>
                  </a:lnTo>
                  <a:lnTo>
                    <a:pt x="3497" y="206734"/>
                  </a:lnTo>
                  <a:lnTo>
                    <a:pt x="19270" y="238959"/>
                  </a:lnTo>
                  <a:lnTo>
                    <a:pt x="27758" y="247754"/>
                  </a:lnTo>
                  <a:lnTo>
                    <a:pt x="49375" y="261486"/>
                  </a:lnTo>
                  <a:lnTo>
                    <a:pt x="66854" y="265990"/>
                  </a:lnTo>
                  <a:lnTo>
                    <a:pt x="97666" y="266521"/>
                  </a:lnTo>
                  <a:lnTo>
                    <a:pt x="142256" y="259487"/>
                  </a:lnTo>
                  <a:lnTo>
                    <a:pt x="158967" y="258958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48"/>
          <p:cNvGrpSpPr/>
          <p:nvPr/>
        </p:nvGrpSpPr>
        <p:grpSpPr>
          <a:xfrm>
            <a:off x="3446858" y="1080491"/>
            <a:ext cx="1169791" cy="732235"/>
            <a:chOff x="3446858" y="1080491"/>
            <a:chExt cx="1169791" cy="732235"/>
          </a:xfrm>
        </p:grpSpPr>
        <p:sp>
          <p:nvSpPr>
            <p:cNvPr id="148" name="SMARTInkShape-414"/>
            <p:cNvSpPr/>
            <p:nvPr>
              <p:custDataLst>
                <p:tags r:id="rId105"/>
              </p:custDataLst>
            </p:nvPr>
          </p:nvSpPr>
          <p:spPr>
            <a:xfrm>
              <a:off x="4554139" y="1500187"/>
              <a:ext cx="62510" cy="312539"/>
            </a:xfrm>
            <a:custGeom>
              <a:avLst/>
              <a:gdLst/>
              <a:ahLst/>
              <a:cxnLst/>
              <a:rect l="0" t="0" r="0" b="0"/>
              <a:pathLst>
                <a:path w="62510" h="312539">
                  <a:moveTo>
                    <a:pt x="62509" y="0"/>
                  </a:moveTo>
                  <a:lnTo>
                    <a:pt x="62509" y="0"/>
                  </a:lnTo>
                  <a:lnTo>
                    <a:pt x="57769" y="4740"/>
                  </a:lnTo>
                  <a:lnTo>
                    <a:pt x="55440" y="9714"/>
                  </a:lnTo>
                  <a:lnTo>
                    <a:pt x="40308" y="52010"/>
                  </a:lnTo>
                  <a:lnTo>
                    <a:pt x="29852" y="92356"/>
                  </a:lnTo>
                  <a:lnTo>
                    <a:pt x="26910" y="132212"/>
                  </a:lnTo>
                  <a:lnTo>
                    <a:pt x="35173" y="171574"/>
                  </a:lnTo>
                  <a:lnTo>
                    <a:pt x="34656" y="206809"/>
                  </a:lnTo>
                  <a:lnTo>
                    <a:pt x="23280" y="250218"/>
                  </a:lnTo>
                  <a:lnTo>
                    <a:pt x="8859" y="292059"/>
                  </a:lnTo>
                  <a:lnTo>
                    <a:pt x="0" y="312538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15"/>
            <p:cNvSpPr/>
            <p:nvPr>
              <p:custDataLst>
                <p:tags r:id="rId106"/>
              </p:custDataLst>
            </p:nvPr>
          </p:nvSpPr>
          <p:spPr>
            <a:xfrm>
              <a:off x="4305349" y="1554287"/>
              <a:ext cx="141635" cy="124042"/>
            </a:xfrm>
            <a:custGeom>
              <a:avLst/>
              <a:gdLst/>
              <a:ahLst/>
              <a:cxnLst/>
              <a:rect l="0" t="0" r="0" b="0"/>
              <a:pathLst>
                <a:path w="141635" h="124042">
                  <a:moveTo>
                    <a:pt x="7690" y="26266"/>
                  </a:moveTo>
                  <a:lnTo>
                    <a:pt x="7690" y="26266"/>
                  </a:lnTo>
                  <a:lnTo>
                    <a:pt x="7690" y="39569"/>
                  </a:lnTo>
                  <a:lnTo>
                    <a:pt x="0" y="63844"/>
                  </a:lnTo>
                  <a:lnTo>
                    <a:pt x="580" y="67192"/>
                  </a:lnTo>
                  <a:lnTo>
                    <a:pt x="8457" y="88572"/>
                  </a:lnTo>
                  <a:lnTo>
                    <a:pt x="12330" y="92983"/>
                  </a:lnTo>
                  <a:lnTo>
                    <a:pt x="14752" y="93564"/>
                  </a:lnTo>
                  <a:lnTo>
                    <a:pt x="17358" y="92960"/>
                  </a:lnTo>
                  <a:lnTo>
                    <a:pt x="20088" y="91566"/>
                  </a:lnTo>
                  <a:lnTo>
                    <a:pt x="41612" y="86496"/>
                  </a:lnTo>
                  <a:lnTo>
                    <a:pt x="84231" y="56005"/>
                  </a:lnTo>
                  <a:lnTo>
                    <a:pt x="99851" y="41147"/>
                  </a:lnTo>
                  <a:lnTo>
                    <a:pt x="103221" y="35194"/>
                  </a:lnTo>
                  <a:lnTo>
                    <a:pt x="105710" y="29242"/>
                  </a:lnTo>
                  <a:lnTo>
                    <a:pt x="111698" y="20313"/>
                  </a:lnTo>
                  <a:lnTo>
                    <a:pt x="113913" y="11384"/>
                  </a:lnTo>
                  <a:lnTo>
                    <a:pt x="114430" y="5430"/>
                  </a:lnTo>
                  <a:lnTo>
                    <a:pt x="113577" y="3446"/>
                  </a:lnTo>
                  <a:lnTo>
                    <a:pt x="112015" y="2124"/>
                  </a:lnTo>
                  <a:lnTo>
                    <a:pt x="107120" y="0"/>
                  </a:lnTo>
                  <a:lnTo>
                    <a:pt x="99025" y="6709"/>
                  </a:lnTo>
                  <a:lnTo>
                    <a:pt x="82021" y="24394"/>
                  </a:lnTo>
                  <a:lnTo>
                    <a:pt x="58288" y="68097"/>
                  </a:lnTo>
                  <a:lnTo>
                    <a:pt x="54101" y="85846"/>
                  </a:lnTo>
                  <a:lnTo>
                    <a:pt x="52860" y="103672"/>
                  </a:lnTo>
                  <a:lnTo>
                    <a:pt x="55215" y="112924"/>
                  </a:lnTo>
                  <a:lnTo>
                    <a:pt x="57233" y="116780"/>
                  </a:lnTo>
                  <a:lnTo>
                    <a:pt x="59569" y="119351"/>
                  </a:lnTo>
                  <a:lnTo>
                    <a:pt x="64812" y="122207"/>
                  </a:lnTo>
                  <a:lnTo>
                    <a:pt x="77254" y="124041"/>
                  </a:lnTo>
                  <a:lnTo>
                    <a:pt x="92243" y="123367"/>
                  </a:lnTo>
                  <a:lnTo>
                    <a:pt x="120957" y="112046"/>
                  </a:lnTo>
                  <a:lnTo>
                    <a:pt x="141634" y="97704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16"/>
            <p:cNvSpPr/>
            <p:nvPr>
              <p:custDataLst>
                <p:tags r:id="rId107"/>
              </p:custDataLst>
            </p:nvPr>
          </p:nvSpPr>
          <p:spPr>
            <a:xfrm>
              <a:off x="4170164" y="1544892"/>
              <a:ext cx="80367" cy="102973"/>
            </a:xfrm>
            <a:custGeom>
              <a:avLst/>
              <a:gdLst/>
              <a:ahLst/>
              <a:cxnLst/>
              <a:rect l="0" t="0" r="0" b="0"/>
              <a:pathLst>
                <a:path w="80367" h="102973">
                  <a:moveTo>
                    <a:pt x="0" y="62450"/>
                  </a:moveTo>
                  <a:lnTo>
                    <a:pt x="0" y="62450"/>
                  </a:lnTo>
                  <a:lnTo>
                    <a:pt x="0" y="83701"/>
                  </a:lnTo>
                  <a:lnTo>
                    <a:pt x="2644" y="89423"/>
                  </a:lnTo>
                  <a:lnTo>
                    <a:pt x="7687" y="96441"/>
                  </a:lnTo>
                  <a:lnTo>
                    <a:pt x="8561" y="102397"/>
                  </a:lnTo>
                  <a:lnTo>
                    <a:pt x="9675" y="102972"/>
                  </a:lnTo>
                  <a:lnTo>
                    <a:pt x="11412" y="102365"/>
                  </a:lnTo>
                  <a:lnTo>
                    <a:pt x="16585" y="98997"/>
                  </a:lnTo>
                  <a:lnTo>
                    <a:pt x="17293" y="95891"/>
                  </a:lnTo>
                  <a:lnTo>
                    <a:pt x="17481" y="93675"/>
                  </a:lnTo>
                  <a:lnTo>
                    <a:pt x="33289" y="53230"/>
                  </a:lnTo>
                  <a:lnTo>
                    <a:pt x="35630" y="42477"/>
                  </a:lnTo>
                  <a:lnTo>
                    <a:pt x="41535" y="29854"/>
                  </a:lnTo>
                  <a:lnTo>
                    <a:pt x="44717" y="14978"/>
                  </a:lnTo>
                  <a:lnTo>
                    <a:pt x="48978" y="7287"/>
                  </a:lnTo>
                  <a:lnTo>
                    <a:pt x="54178" y="3206"/>
                  </a:lnTo>
                  <a:lnTo>
                    <a:pt x="60863" y="587"/>
                  </a:lnTo>
                  <a:lnTo>
                    <a:pt x="70050" y="0"/>
                  </a:lnTo>
                  <a:lnTo>
                    <a:pt x="80366" y="8873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17"/>
            <p:cNvSpPr/>
            <p:nvPr>
              <p:custDataLst>
                <p:tags r:id="rId108"/>
              </p:custDataLst>
            </p:nvPr>
          </p:nvSpPr>
          <p:spPr>
            <a:xfrm>
              <a:off x="4054078" y="1580553"/>
              <a:ext cx="89298" cy="88863"/>
            </a:xfrm>
            <a:custGeom>
              <a:avLst/>
              <a:gdLst/>
              <a:ahLst/>
              <a:cxnLst/>
              <a:rect l="0" t="0" r="0" b="0"/>
              <a:pathLst>
                <a:path w="89298" h="88863">
                  <a:moveTo>
                    <a:pt x="0" y="53579"/>
                  </a:moveTo>
                  <a:lnTo>
                    <a:pt x="0" y="53579"/>
                  </a:lnTo>
                  <a:lnTo>
                    <a:pt x="0" y="61267"/>
                  </a:lnTo>
                  <a:lnTo>
                    <a:pt x="7688" y="77776"/>
                  </a:lnTo>
                  <a:lnTo>
                    <a:pt x="13302" y="84340"/>
                  </a:lnTo>
                  <a:lnTo>
                    <a:pt x="18480" y="87095"/>
                  </a:lnTo>
                  <a:lnTo>
                    <a:pt x="29887" y="88862"/>
                  </a:lnTo>
                  <a:lnTo>
                    <a:pt x="35773" y="86459"/>
                  </a:lnTo>
                  <a:lnTo>
                    <a:pt x="41696" y="83074"/>
                  </a:lnTo>
                  <a:lnTo>
                    <a:pt x="47634" y="81570"/>
                  </a:lnTo>
                  <a:lnTo>
                    <a:pt x="53582" y="75611"/>
                  </a:lnTo>
                  <a:lnTo>
                    <a:pt x="74414" y="46107"/>
                  </a:lnTo>
                  <a:lnTo>
                    <a:pt x="89297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18"/>
            <p:cNvSpPr/>
            <p:nvPr>
              <p:custDataLst>
                <p:tags r:id="rId109"/>
              </p:custDataLst>
            </p:nvPr>
          </p:nvSpPr>
          <p:spPr>
            <a:xfrm>
              <a:off x="3937992" y="1572189"/>
              <a:ext cx="80324" cy="115321"/>
            </a:xfrm>
            <a:custGeom>
              <a:avLst/>
              <a:gdLst/>
              <a:ahLst/>
              <a:cxnLst/>
              <a:rect l="0" t="0" r="0" b="0"/>
              <a:pathLst>
                <a:path w="80324" h="115321">
                  <a:moveTo>
                    <a:pt x="26788" y="17294"/>
                  </a:moveTo>
                  <a:lnTo>
                    <a:pt x="26788" y="17294"/>
                  </a:lnTo>
                  <a:lnTo>
                    <a:pt x="26788" y="59535"/>
                  </a:lnTo>
                  <a:lnTo>
                    <a:pt x="25797" y="82890"/>
                  </a:lnTo>
                  <a:lnTo>
                    <a:pt x="21643" y="99680"/>
                  </a:lnTo>
                  <a:lnTo>
                    <a:pt x="23840" y="107818"/>
                  </a:lnTo>
                  <a:lnTo>
                    <a:pt x="25816" y="110386"/>
                  </a:lnTo>
                  <a:lnTo>
                    <a:pt x="30656" y="113238"/>
                  </a:lnTo>
                  <a:lnTo>
                    <a:pt x="42963" y="115320"/>
                  </a:lnTo>
                  <a:lnTo>
                    <a:pt x="53629" y="110722"/>
                  </a:lnTo>
                  <a:lnTo>
                    <a:pt x="56588" y="107361"/>
                  </a:lnTo>
                  <a:lnTo>
                    <a:pt x="77850" y="63946"/>
                  </a:lnTo>
                  <a:lnTo>
                    <a:pt x="80301" y="19761"/>
                  </a:lnTo>
                  <a:lnTo>
                    <a:pt x="80323" y="15962"/>
                  </a:lnTo>
                  <a:lnTo>
                    <a:pt x="77702" y="9096"/>
                  </a:lnTo>
                  <a:lnTo>
                    <a:pt x="72674" y="1344"/>
                  </a:lnTo>
                  <a:lnTo>
                    <a:pt x="62323" y="0"/>
                  </a:lnTo>
                  <a:lnTo>
                    <a:pt x="54818" y="2333"/>
                  </a:lnTo>
                  <a:lnTo>
                    <a:pt x="16146" y="29251"/>
                  </a:lnTo>
                  <a:lnTo>
                    <a:pt x="0" y="61943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19"/>
            <p:cNvSpPr/>
            <p:nvPr>
              <p:custDataLst>
                <p:tags r:id="rId110"/>
              </p:custDataLst>
            </p:nvPr>
          </p:nvSpPr>
          <p:spPr>
            <a:xfrm>
              <a:off x="3813095" y="1544834"/>
              <a:ext cx="70906" cy="196456"/>
            </a:xfrm>
            <a:custGeom>
              <a:avLst/>
              <a:gdLst/>
              <a:ahLst/>
              <a:cxnLst/>
              <a:rect l="0" t="0" r="0" b="0"/>
              <a:pathLst>
                <a:path w="70906" h="196456">
                  <a:moveTo>
                    <a:pt x="17740" y="0"/>
                  </a:moveTo>
                  <a:lnTo>
                    <a:pt x="17740" y="0"/>
                  </a:lnTo>
                  <a:lnTo>
                    <a:pt x="17740" y="7690"/>
                  </a:lnTo>
                  <a:lnTo>
                    <a:pt x="13000" y="13304"/>
                  </a:lnTo>
                  <a:lnTo>
                    <a:pt x="10673" y="21127"/>
                  </a:lnTo>
                  <a:lnTo>
                    <a:pt x="8646" y="30227"/>
                  </a:lnTo>
                  <a:lnTo>
                    <a:pt x="2918" y="41920"/>
                  </a:lnTo>
                  <a:lnTo>
                    <a:pt x="0" y="74019"/>
                  </a:lnTo>
                  <a:lnTo>
                    <a:pt x="952" y="76134"/>
                  </a:lnTo>
                  <a:lnTo>
                    <a:pt x="2579" y="77546"/>
                  </a:lnTo>
                  <a:lnTo>
                    <a:pt x="4656" y="78486"/>
                  </a:lnTo>
                  <a:lnTo>
                    <a:pt x="6042" y="80105"/>
                  </a:lnTo>
                  <a:lnTo>
                    <a:pt x="7579" y="84552"/>
                  </a:lnTo>
                  <a:lnTo>
                    <a:pt x="9975" y="85142"/>
                  </a:lnTo>
                  <a:lnTo>
                    <a:pt x="41389" y="79539"/>
                  </a:lnTo>
                  <a:lnTo>
                    <a:pt x="47434" y="75700"/>
                  </a:lnTo>
                  <a:lnTo>
                    <a:pt x="50435" y="75271"/>
                  </a:lnTo>
                  <a:lnTo>
                    <a:pt x="60618" y="79502"/>
                  </a:lnTo>
                  <a:lnTo>
                    <a:pt x="66605" y="84851"/>
                  </a:lnTo>
                  <a:lnTo>
                    <a:pt x="69223" y="89967"/>
                  </a:lnTo>
                  <a:lnTo>
                    <a:pt x="70905" y="106077"/>
                  </a:lnTo>
                  <a:lnTo>
                    <a:pt x="66455" y="122602"/>
                  </a:lnTo>
                  <a:lnTo>
                    <a:pt x="55856" y="151880"/>
                  </a:lnTo>
                  <a:lnTo>
                    <a:pt x="53532" y="162753"/>
                  </a:lnTo>
                  <a:lnTo>
                    <a:pt x="41170" y="185794"/>
                  </a:lnTo>
                  <a:lnTo>
                    <a:pt x="35430" y="191716"/>
                  </a:lnTo>
                  <a:lnTo>
                    <a:pt x="26669" y="196455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20"/>
            <p:cNvSpPr/>
            <p:nvPr>
              <p:custDataLst>
                <p:tags r:id="rId111"/>
              </p:custDataLst>
            </p:nvPr>
          </p:nvSpPr>
          <p:spPr>
            <a:xfrm>
              <a:off x="3634382" y="1593640"/>
              <a:ext cx="107158" cy="129598"/>
            </a:xfrm>
            <a:custGeom>
              <a:avLst/>
              <a:gdLst/>
              <a:ahLst/>
              <a:cxnLst/>
              <a:rect l="0" t="0" r="0" b="0"/>
              <a:pathLst>
                <a:path w="107158" h="129598">
                  <a:moveTo>
                    <a:pt x="0" y="111929"/>
                  </a:moveTo>
                  <a:lnTo>
                    <a:pt x="0" y="111929"/>
                  </a:lnTo>
                  <a:lnTo>
                    <a:pt x="4740" y="107188"/>
                  </a:lnTo>
                  <a:lnTo>
                    <a:pt x="9714" y="104861"/>
                  </a:lnTo>
                  <a:lnTo>
                    <a:pt x="12429" y="104241"/>
                  </a:lnTo>
                  <a:lnTo>
                    <a:pt x="20991" y="98628"/>
                  </a:lnTo>
                  <a:lnTo>
                    <a:pt x="65425" y="55412"/>
                  </a:lnTo>
                  <a:lnTo>
                    <a:pt x="79768" y="38441"/>
                  </a:lnTo>
                  <a:lnTo>
                    <a:pt x="95529" y="14307"/>
                  </a:lnTo>
                  <a:lnTo>
                    <a:pt x="97990" y="2965"/>
                  </a:lnTo>
                  <a:lnTo>
                    <a:pt x="98068" y="590"/>
                  </a:lnTo>
                  <a:lnTo>
                    <a:pt x="97130" y="0"/>
                  </a:lnTo>
                  <a:lnTo>
                    <a:pt x="95510" y="600"/>
                  </a:lnTo>
                  <a:lnTo>
                    <a:pt x="91066" y="2917"/>
                  </a:lnTo>
                  <a:lnTo>
                    <a:pt x="85783" y="3948"/>
                  </a:lnTo>
                  <a:lnTo>
                    <a:pt x="80128" y="9698"/>
                  </a:lnTo>
                  <a:lnTo>
                    <a:pt x="73316" y="17877"/>
                  </a:lnTo>
                  <a:lnTo>
                    <a:pt x="59316" y="29050"/>
                  </a:lnTo>
                  <a:lnTo>
                    <a:pt x="48442" y="45481"/>
                  </a:lnTo>
                  <a:lnTo>
                    <a:pt x="30829" y="86386"/>
                  </a:lnTo>
                  <a:lnTo>
                    <a:pt x="27587" y="104716"/>
                  </a:lnTo>
                  <a:lnTo>
                    <a:pt x="26946" y="122411"/>
                  </a:lnTo>
                  <a:lnTo>
                    <a:pt x="27887" y="124870"/>
                  </a:lnTo>
                  <a:lnTo>
                    <a:pt x="29504" y="126510"/>
                  </a:lnTo>
                  <a:lnTo>
                    <a:pt x="31577" y="127602"/>
                  </a:lnTo>
                  <a:lnTo>
                    <a:pt x="55473" y="129597"/>
                  </a:lnTo>
                  <a:lnTo>
                    <a:pt x="69905" y="124991"/>
                  </a:lnTo>
                  <a:lnTo>
                    <a:pt x="107157" y="10300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21"/>
            <p:cNvSpPr/>
            <p:nvPr>
              <p:custDataLst>
                <p:tags r:id="rId112"/>
              </p:custDataLst>
            </p:nvPr>
          </p:nvSpPr>
          <p:spPr>
            <a:xfrm>
              <a:off x="3473648" y="1537473"/>
              <a:ext cx="116086" cy="221470"/>
            </a:xfrm>
            <a:custGeom>
              <a:avLst/>
              <a:gdLst/>
              <a:ahLst/>
              <a:cxnLst/>
              <a:rect l="0" t="0" r="0" b="0"/>
              <a:pathLst>
                <a:path w="116086" h="221470">
                  <a:moveTo>
                    <a:pt x="0" y="16292"/>
                  </a:moveTo>
                  <a:lnTo>
                    <a:pt x="0" y="16292"/>
                  </a:lnTo>
                  <a:lnTo>
                    <a:pt x="0" y="55509"/>
                  </a:lnTo>
                  <a:lnTo>
                    <a:pt x="0" y="93160"/>
                  </a:lnTo>
                  <a:lnTo>
                    <a:pt x="4740" y="127151"/>
                  </a:lnTo>
                  <a:lnTo>
                    <a:pt x="9094" y="166072"/>
                  </a:lnTo>
                  <a:lnTo>
                    <a:pt x="17259" y="209806"/>
                  </a:lnTo>
                  <a:lnTo>
                    <a:pt x="17848" y="221469"/>
                  </a:lnTo>
                  <a:lnTo>
                    <a:pt x="17859" y="182454"/>
                  </a:lnTo>
                  <a:lnTo>
                    <a:pt x="17859" y="140847"/>
                  </a:lnTo>
                  <a:lnTo>
                    <a:pt x="17859" y="102852"/>
                  </a:lnTo>
                  <a:lnTo>
                    <a:pt x="22599" y="62163"/>
                  </a:lnTo>
                  <a:lnTo>
                    <a:pt x="38850" y="19898"/>
                  </a:lnTo>
                  <a:lnTo>
                    <a:pt x="44717" y="12933"/>
                  </a:lnTo>
                  <a:lnTo>
                    <a:pt x="62514" y="783"/>
                  </a:lnTo>
                  <a:lnTo>
                    <a:pt x="65487" y="0"/>
                  </a:lnTo>
                  <a:lnTo>
                    <a:pt x="67471" y="470"/>
                  </a:lnTo>
                  <a:lnTo>
                    <a:pt x="68793" y="1775"/>
                  </a:lnTo>
                  <a:lnTo>
                    <a:pt x="71255" y="5870"/>
                  </a:lnTo>
                  <a:lnTo>
                    <a:pt x="83711" y="24205"/>
                  </a:lnTo>
                  <a:lnTo>
                    <a:pt x="87641" y="40685"/>
                  </a:lnTo>
                  <a:lnTo>
                    <a:pt x="89150" y="75874"/>
                  </a:lnTo>
                  <a:lnTo>
                    <a:pt x="82138" y="99646"/>
                  </a:lnTo>
                  <a:lnTo>
                    <a:pt x="64224" y="142520"/>
                  </a:lnTo>
                  <a:lnTo>
                    <a:pt x="58275" y="152692"/>
                  </a:lnTo>
                  <a:lnTo>
                    <a:pt x="53020" y="156288"/>
                  </a:lnTo>
                  <a:lnTo>
                    <a:pt x="45137" y="158999"/>
                  </a:lnTo>
                  <a:lnTo>
                    <a:pt x="50881" y="152005"/>
                  </a:lnTo>
                  <a:lnTo>
                    <a:pt x="57963" y="133431"/>
                  </a:lnTo>
                  <a:lnTo>
                    <a:pt x="60470" y="130104"/>
                  </a:lnTo>
                  <a:lnTo>
                    <a:pt x="77472" y="117895"/>
                  </a:lnTo>
                  <a:lnTo>
                    <a:pt x="83379" y="116020"/>
                  </a:lnTo>
                  <a:lnTo>
                    <a:pt x="85351" y="116510"/>
                  </a:lnTo>
                  <a:lnTo>
                    <a:pt x="86668" y="117831"/>
                  </a:lnTo>
                  <a:lnTo>
                    <a:pt x="96134" y="139737"/>
                  </a:lnTo>
                  <a:lnTo>
                    <a:pt x="98289" y="146562"/>
                  </a:lnTo>
                  <a:lnTo>
                    <a:pt x="104087" y="156976"/>
                  </a:lnTo>
                  <a:lnTo>
                    <a:pt x="107879" y="181142"/>
                  </a:lnTo>
                  <a:lnTo>
                    <a:pt x="109622" y="182746"/>
                  </a:lnTo>
                  <a:lnTo>
                    <a:pt x="116085" y="185955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22"/>
            <p:cNvSpPr/>
            <p:nvPr>
              <p:custDataLst>
                <p:tags r:id="rId113"/>
              </p:custDataLst>
            </p:nvPr>
          </p:nvSpPr>
          <p:spPr>
            <a:xfrm>
              <a:off x="4063129" y="1090936"/>
              <a:ext cx="303489" cy="114414"/>
            </a:xfrm>
            <a:custGeom>
              <a:avLst/>
              <a:gdLst/>
              <a:ahLst/>
              <a:cxnLst/>
              <a:rect l="0" t="0" r="0" b="0"/>
              <a:pathLst>
                <a:path w="303489" h="114414">
                  <a:moveTo>
                    <a:pt x="35597" y="25273"/>
                  </a:moveTo>
                  <a:lnTo>
                    <a:pt x="35597" y="25273"/>
                  </a:lnTo>
                  <a:lnTo>
                    <a:pt x="35597" y="30014"/>
                  </a:lnTo>
                  <a:lnTo>
                    <a:pt x="34604" y="31410"/>
                  </a:lnTo>
                  <a:lnTo>
                    <a:pt x="32950" y="32342"/>
                  </a:lnTo>
                  <a:lnTo>
                    <a:pt x="30857" y="32963"/>
                  </a:lnTo>
                  <a:lnTo>
                    <a:pt x="29459" y="35361"/>
                  </a:lnTo>
                  <a:lnTo>
                    <a:pt x="26503" y="47224"/>
                  </a:lnTo>
                  <a:lnTo>
                    <a:pt x="17116" y="60625"/>
                  </a:lnTo>
                  <a:lnTo>
                    <a:pt x="14348" y="63725"/>
                  </a:lnTo>
                  <a:lnTo>
                    <a:pt x="11269" y="72460"/>
                  </a:lnTo>
                  <a:lnTo>
                    <a:pt x="8910" y="81964"/>
                  </a:lnTo>
                  <a:lnTo>
                    <a:pt x="1955" y="96151"/>
                  </a:lnTo>
                  <a:lnTo>
                    <a:pt x="0" y="112775"/>
                  </a:lnTo>
                  <a:lnTo>
                    <a:pt x="952" y="113374"/>
                  </a:lnTo>
                  <a:lnTo>
                    <a:pt x="12317" y="114413"/>
                  </a:lnTo>
                  <a:lnTo>
                    <a:pt x="14124" y="113474"/>
                  </a:lnTo>
                  <a:lnTo>
                    <a:pt x="15329" y="111855"/>
                  </a:lnTo>
                  <a:lnTo>
                    <a:pt x="16132" y="109784"/>
                  </a:lnTo>
                  <a:lnTo>
                    <a:pt x="56357" y="67040"/>
                  </a:lnTo>
                  <a:lnTo>
                    <a:pt x="59706" y="61034"/>
                  </a:lnTo>
                  <a:lnTo>
                    <a:pt x="60599" y="58045"/>
                  </a:lnTo>
                  <a:lnTo>
                    <a:pt x="62187" y="56050"/>
                  </a:lnTo>
                  <a:lnTo>
                    <a:pt x="66596" y="53835"/>
                  </a:lnTo>
                  <a:lnTo>
                    <a:pt x="78589" y="52219"/>
                  </a:lnTo>
                  <a:lnTo>
                    <a:pt x="79142" y="53158"/>
                  </a:lnTo>
                  <a:lnTo>
                    <a:pt x="80240" y="96569"/>
                  </a:lnTo>
                  <a:lnTo>
                    <a:pt x="80242" y="99592"/>
                  </a:lnTo>
                  <a:lnTo>
                    <a:pt x="81235" y="101610"/>
                  </a:lnTo>
                  <a:lnTo>
                    <a:pt x="82890" y="102954"/>
                  </a:lnTo>
                  <a:lnTo>
                    <a:pt x="87933" y="105110"/>
                  </a:lnTo>
                  <a:lnTo>
                    <a:pt x="93547" y="105483"/>
                  </a:lnTo>
                  <a:lnTo>
                    <a:pt x="98725" y="102926"/>
                  </a:lnTo>
                  <a:lnTo>
                    <a:pt x="101495" y="100855"/>
                  </a:lnTo>
                  <a:lnTo>
                    <a:pt x="104572" y="93261"/>
                  </a:lnTo>
                  <a:lnTo>
                    <a:pt x="105392" y="88457"/>
                  </a:lnTo>
                  <a:lnTo>
                    <a:pt x="107924" y="84263"/>
                  </a:lnTo>
                  <a:lnTo>
                    <a:pt x="133440" y="58489"/>
                  </a:lnTo>
                  <a:lnTo>
                    <a:pt x="139993" y="45037"/>
                  </a:lnTo>
                  <a:lnTo>
                    <a:pt x="140914" y="41426"/>
                  </a:lnTo>
                  <a:lnTo>
                    <a:pt x="142518" y="39018"/>
                  </a:lnTo>
                  <a:lnTo>
                    <a:pt x="144581" y="37414"/>
                  </a:lnTo>
                  <a:lnTo>
                    <a:pt x="151268" y="34392"/>
                  </a:lnTo>
                  <a:lnTo>
                    <a:pt x="151681" y="78321"/>
                  </a:lnTo>
                  <a:lnTo>
                    <a:pt x="151683" y="90653"/>
                  </a:lnTo>
                  <a:lnTo>
                    <a:pt x="152674" y="92672"/>
                  </a:lnTo>
                  <a:lnTo>
                    <a:pt x="154329" y="94018"/>
                  </a:lnTo>
                  <a:lnTo>
                    <a:pt x="159372" y="96180"/>
                  </a:lnTo>
                  <a:lnTo>
                    <a:pt x="167496" y="89477"/>
                  </a:lnTo>
                  <a:lnTo>
                    <a:pt x="175771" y="80457"/>
                  </a:lnTo>
                  <a:lnTo>
                    <a:pt x="212334" y="36223"/>
                  </a:lnTo>
                  <a:lnTo>
                    <a:pt x="222569" y="23227"/>
                  </a:lnTo>
                  <a:lnTo>
                    <a:pt x="228829" y="14441"/>
                  </a:lnTo>
                  <a:lnTo>
                    <a:pt x="246911" y="1894"/>
                  </a:lnTo>
                  <a:lnTo>
                    <a:pt x="252876" y="0"/>
                  </a:lnTo>
                  <a:lnTo>
                    <a:pt x="255855" y="487"/>
                  </a:lnTo>
                  <a:lnTo>
                    <a:pt x="261812" y="3674"/>
                  </a:lnTo>
                  <a:lnTo>
                    <a:pt x="270744" y="11047"/>
                  </a:lnTo>
                  <a:lnTo>
                    <a:pt x="274053" y="19281"/>
                  </a:lnTo>
                  <a:lnTo>
                    <a:pt x="284231" y="58189"/>
                  </a:lnTo>
                  <a:lnTo>
                    <a:pt x="289954" y="75926"/>
                  </a:lnTo>
                  <a:lnTo>
                    <a:pt x="303488" y="96711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23"/>
            <p:cNvSpPr/>
            <p:nvPr>
              <p:custDataLst>
                <p:tags r:id="rId114"/>
              </p:custDataLst>
            </p:nvPr>
          </p:nvSpPr>
          <p:spPr>
            <a:xfrm>
              <a:off x="3741539" y="1125341"/>
              <a:ext cx="258962" cy="133700"/>
            </a:xfrm>
            <a:custGeom>
              <a:avLst/>
              <a:gdLst/>
              <a:ahLst/>
              <a:cxnLst/>
              <a:rect l="0" t="0" r="0" b="0"/>
              <a:pathLst>
                <a:path w="258962" h="133700">
                  <a:moveTo>
                    <a:pt x="0" y="106955"/>
                  </a:moveTo>
                  <a:lnTo>
                    <a:pt x="0" y="106955"/>
                  </a:lnTo>
                  <a:lnTo>
                    <a:pt x="0" y="127946"/>
                  </a:lnTo>
                  <a:lnTo>
                    <a:pt x="991" y="129879"/>
                  </a:lnTo>
                  <a:lnTo>
                    <a:pt x="2646" y="131166"/>
                  </a:lnTo>
                  <a:lnTo>
                    <a:pt x="7129" y="132598"/>
                  </a:lnTo>
                  <a:lnTo>
                    <a:pt x="29811" y="133699"/>
                  </a:lnTo>
                  <a:lnTo>
                    <a:pt x="32772" y="131730"/>
                  </a:lnTo>
                  <a:lnTo>
                    <a:pt x="65484" y="87422"/>
                  </a:lnTo>
                  <a:lnTo>
                    <a:pt x="76398" y="74471"/>
                  </a:lnTo>
                  <a:lnTo>
                    <a:pt x="82229" y="62358"/>
                  </a:lnTo>
                  <a:lnTo>
                    <a:pt x="84584" y="59364"/>
                  </a:lnTo>
                  <a:lnTo>
                    <a:pt x="89848" y="56037"/>
                  </a:lnTo>
                  <a:lnTo>
                    <a:pt x="96570" y="53903"/>
                  </a:lnTo>
                  <a:lnTo>
                    <a:pt x="97122" y="54720"/>
                  </a:lnTo>
                  <a:lnTo>
                    <a:pt x="97735" y="58272"/>
                  </a:lnTo>
                  <a:lnTo>
                    <a:pt x="104266" y="69631"/>
                  </a:lnTo>
                  <a:lnTo>
                    <a:pt x="108072" y="103742"/>
                  </a:lnTo>
                  <a:lnTo>
                    <a:pt x="114207" y="115838"/>
                  </a:lnTo>
                  <a:lnTo>
                    <a:pt x="114834" y="118831"/>
                  </a:lnTo>
                  <a:lnTo>
                    <a:pt x="116244" y="120824"/>
                  </a:lnTo>
                  <a:lnTo>
                    <a:pt x="118175" y="122155"/>
                  </a:lnTo>
                  <a:lnTo>
                    <a:pt x="123663" y="124288"/>
                  </a:lnTo>
                  <a:lnTo>
                    <a:pt x="129354" y="119919"/>
                  </a:lnTo>
                  <a:lnTo>
                    <a:pt x="140167" y="108561"/>
                  </a:lnTo>
                  <a:lnTo>
                    <a:pt x="167685" y="67318"/>
                  </a:lnTo>
                  <a:lnTo>
                    <a:pt x="180763" y="50122"/>
                  </a:lnTo>
                  <a:lnTo>
                    <a:pt x="191479" y="26532"/>
                  </a:lnTo>
                  <a:lnTo>
                    <a:pt x="212256" y="2082"/>
                  </a:lnTo>
                  <a:lnTo>
                    <a:pt x="216045" y="814"/>
                  </a:lnTo>
                  <a:lnTo>
                    <a:pt x="226561" y="0"/>
                  </a:lnTo>
                  <a:lnTo>
                    <a:pt x="228431" y="925"/>
                  </a:lnTo>
                  <a:lnTo>
                    <a:pt x="229677" y="2533"/>
                  </a:lnTo>
                  <a:lnTo>
                    <a:pt x="231063" y="7959"/>
                  </a:lnTo>
                  <a:lnTo>
                    <a:pt x="232835" y="22171"/>
                  </a:lnTo>
                  <a:lnTo>
                    <a:pt x="239816" y="50603"/>
                  </a:lnTo>
                  <a:lnTo>
                    <a:pt x="241026" y="91092"/>
                  </a:lnTo>
                  <a:lnTo>
                    <a:pt x="241067" y="99243"/>
                  </a:lnTo>
                  <a:lnTo>
                    <a:pt x="242070" y="101814"/>
                  </a:lnTo>
                  <a:lnTo>
                    <a:pt x="243732" y="103527"/>
                  </a:lnTo>
                  <a:lnTo>
                    <a:pt x="248786" y="106278"/>
                  </a:lnTo>
                  <a:lnTo>
                    <a:pt x="258961" y="106955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24"/>
            <p:cNvSpPr/>
            <p:nvPr>
              <p:custDataLst>
                <p:tags r:id="rId115"/>
              </p:custDataLst>
            </p:nvPr>
          </p:nvSpPr>
          <p:spPr>
            <a:xfrm>
              <a:off x="3482609" y="1196578"/>
              <a:ext cx="214281" cy="129805"/>
            </a:xfrm>
            <a:custGeom>
              <a:avLst/>
              <a:gdLst/>
              <a:ahLst/>
              <a:cxnLst/>
              <a:rect l="0" t="0" r="0" b="0"/>
              <a:pathLst>
                <a:path w="214281" h="129805">
                  <a:moveTo>
                    <a:pt x="8898" y="89297"/>
                  </a:moveTo>
                  <a:lnTo>
                    <a:pt x="8898" y="89297"/>
                  </a:lnTo>
                  <a:lnTo>
                    <a:pt x="0" y="89297"/>
                  </a:lnTo>
                  <a:lnTo>
                    <a:pt x="23885" y="66373"/>
                  </a:lnTo>
                  <a:lnTo>
                    <a:pt x="51691" y="53019"/>
                  </a:lnTo>
                  <a:lnTo>
                    <a:pt x="58674" y="48368"/>
                  </a:lnTo>
                  <a:lnTo>
                    <a:pt x="68185" y="45751"/>
                  </a:lnTo>
                  <a:lnTo>
                    <a:pt x="74273" y="45137"/>
                  </a:lnTo>
                  <a:lnTo>
                    <a:pt x="80287" y="47511"/>
                  </a:lnTo>
                  <a:lnTo>
                    <a:pt x="86266" y="50882"/>
                  </a:lnTo>
                  <a:lnTo>
                    <a:pt x="92232" y="52379"/>
                  </a:lnTo>
                  <a:lnTo>
                    <a:pt x="94219" y="54762"/>
                  </a:lnTo>
                  <a:lnTo>
                    <a:pt x="100056" y="70200"/>
                  </a:lnTo>
                  <a:lnTo>
                    <a:pt x="102412" y="73590"/>
                  </a:lnTo>
                  <a:lnTo>
                    <a:pt x="105728" y="87839"/>
                  </a:lnTo>
                  <a:lnTo>
                    <a:pt x="108035" y="112850"/>
                  </a:lnTo>
                  <a:lnTo>
                    <a:pt x="116212" y="124808"/>
                  </a:lnTo>
                  <a:lnTo>
                    <a:pt x="120424" y="129222"/>
                  </a:lnTo>
                  <a:lnTo>
                    <a:pt x="122936" y="129804"/>
                  </a:lnTo>
                  <a:lnTo>
                    <a:pt x="125604" y="129199"/>
                  </a:lnTo>
                  <a:lnTo>
                    <a:pt x="131213" y="126875"/>
                  </a:lnTo>
                  <a:lnTo>
                    <a:pt x="139948" y="124574"/>
                  </a:lnTo>
                  <a:lnTo>
                    <a:pt x="145857" y="120519"/>
                  </a:lnTo>
                  <a:lnTo>
                    <a:pt x="163352" y="99888"/>
                  </a:lnTo>
                  <a:lnTo>
                    <a:pt x="168423" y="96358"/>
                  </a:lnTo>
                  <a:lnTo>
                    <a:pt x="176702" y="84497"/>
                  </a:lnTo>
                  <a:lnTo>
                    <a:pt x="193613" y="52077"/>
                  </a:lnTo>
                  <a:lnTo>
                    <a:pt x="200608" y="29468"/>
                  </a:lnTo>
                  <a:lnTo>
                    <a:pt x="214280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25"/>
            <p:cNvSpPr/>
            <p:nvPr>
              <p:custDataLst>
                <p:tags r:id="rId116"/>
              </p:custDataLst>
            </p:nvPr>
          </p:nvSpPr>
          <p:spPr>
            <a:xfrm>
              <a:off x="3545085" y="1080491"/>
              <a:ext cx="8930" cy="276822"/>
            </a:xfrm>
            <a:custGeom>
              <a:avLst/>
              <a:gdLst/>
              <a:ahLst/>
              <a:cxnLst/>
              <a:rect l="0" t="0" r="0" b="0"/>
              <a:pathLst>
                <a:path w="8930" h="276822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2646" y="9713"/>
                  </a:lnTo>
                  <a:lnTo>
                    <a:pt x="4740" y="12429"/>
                  </a:lnTo>
                  <a:lnTo>
                    <a:pt x="7067" y="20738"/>
                  </a:lnTo>
                  <a:lnTo>
                    <a:pt x="8820" y="64440"/>
                  </a:lnTo>
                  <a:lnTo>
                    <a:pt x="8908" y="105738"/>
                  </a:lnTo>
                  <a:lnTo>
                    <a:pt x="8925" y="149466"/>
                  </a:lnTo>
                  <a:lnTo>
                    <a:pt x="8929" y="187062"/>
                  </a:lnTo>
                  <a:lnTo>
                    <a:pt x="8929" y="229465"/>
                  </a:lnTo>
                  <a:lnTo>
                    <a:pt x="8929" y="274085"/>
                  </a:lnTo>
                  <a:lnTo>
                    <a:pt x="8929" y="276821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26"/>
            <p:cNvSpPr/>
            <p:nvPr>
              <p:custDataLst>
                <p:tags r:id="rId117"/>
              </p:custDataLst>
            </p:nvPr>
          </p:nvSpPr>
          <p:spPr>
            <a:xfrm>
              <a:off x="3446858" y="1125140"/>
              <a:ext cx="17860" cy="263399"/>
            </a:xfrm>
            <a:custGeom>
              <a:avLst/>
              <a:gdLst/>
              <a:ahLst/>
              <a:cxnLst/>
              <a:rect l="0" t="0" r="0" b="0"/>
              <a:pathLst>
                <a:path w="17860" h="263399">
                  <a:moveTo>
                    <a:pt x="0" y="0"/>
                  </a:moveTo>
                  <a:lnTo>
                    <a:pt x="0" y="0"/>
                  </a:lnTo>
                  <a:lnTo>
                    <a:pt x="0" y="39320"/>
                  </a:lnTo>
                  <a:lnTo>
                    <a:pt x="0" y="81597"/>
                  </a:lnTo>
                  <a:lnTo>
                    <a:pt x="0" y="118974"/>
                  </a:lnTo>
                  <a:lnTo>
                    <a:pt x="0" y="159541"/>
                  </a:lnTo>
                  <a:lnTo>
                    <a:pt x="0" y="202579"/>
                  </a:lnTo>
                  <a:lnTo>
                    <a:pt x="993" y="234779"/>
                  </a:lnTo>
                  <a:lnTo>
                    <a:pt x="8686" y="263398"/>
                  </a:lnTo>
                  <a:lnTo>
                    <a:pt x="9901" y="252351"/>
                  </a:lnTo>
                  <a:lnTo>
                    <a:pt x="15060" y="243883"/>
                  </a:lnTo>
                  <a:lnTo>
                    <a:pt x="17859" y="232172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49"/>
          <p:cNvGrpSpPr/>
          <p:nvPr/>
        </p:nvGrpSpPr>
        <p:grpSpPr>
          <a:xfrm>
            <a:off x="1375172" y="777977"/>
            <a:ext cx="1579750" cy="815422"/>
            <a:chOff x="1375172" y="777977"/>
            <a:chExt cx="1579750" cy="815422"/>
          </a:xfrm>
        </p:grpSpPr>
        <p:sp>
          <p:nvSpPr>
            <p:cNvPr id="162" name="SMARTInkShape-427"/>
            <p:cNvSpPr/>
            <p:nvPr>
              <p:custDataLst>
                <p:tags r:id="rId91"/>
              </p:custDataLst>
            </p:nvPr>
          </p:nvSpPr>
          <p:spPr>
            <a:xfrm>
              <a:off x="2786061" y="1116209"/>
              <a:ext cx="168861" cy="312542"/>
            </a:xfrm>
            <a:custGeom>
              <a:avLst/>
              <a:gdLst/>
              <a:ahLst/>
              <a:cxnLst/>
              <a:rect l="0" t="0" r="0" b="0"/>
              <a:pathLst>
                <a:path w="168861" h="312542">
                  <a:moveTo>
                    <a:pt x="98228" y="0"/>
                  </a:moveTo>
                  <a:lnTo>
                    <a:pt x="98228" y="0"/>
                  </a:lnTo>
                  <a:lnTo>
                    <a:pt x="80135" y="20739"/>
                  </a:lnTo>
                  <a:lnTo>
                    <a:pt x="57539" y="59461"/>
                  </a:lnTo>
                  <a:lnTo>
                    <a:pt x="51716" y="78296"/>
                  </a:lnTo>
                  <a:lnTo>
                    <a:pt x="46044" y="87125"/>
                  </a:lnTo>
                  <a:lnTo>
                    <a:pt x="46571" y="88841"/>
                  </a:lnTo>
                  <a:lnTo>
                    <a:pt x="49802" y="93394"/>
                  </a:lnTo>
                  <a:lnTo>
                    <a:pt x="54547" y="96079"/>
                  </a:lnTo>
                  <a:lnTo>
                    <a:pt x="57200" y="96796"/>
                  </a:lnTo>
                  <a:lnTo>
                    <a:pt x="59962" y="96281"/>
                  </a:lnTo>
                  <a:lnTo>
                    <a:pt x="69581" y="91807"/>
                  </a:lnTo>
                  <a:lnTo>
                    <a:pt x="113269" y="81707"/>
                  </a:lnTo>
                  <a:lnTo>
                    <a:pt x="144102" y="80485"/>
                  </a:lnTo>
                  <a:lnTo>
                    <a:pt x="151027" y="83067"/>
                  </a:lnTo>
                  <a:lnTo>
                    <a:pt x="163558" y="92807"/>
                  </a:lnTo>
                  <a:lnTo>
                    <a:pt x="166950" y="98465"/>
                  </a:lnTo>
                  <a:lnTo>
                    <a:pt x="168860" y="109874"/>
                  </a:lnTo>
                  <a:lnTo>
                    <a:pt x="168316" y="120270"/>
                  </a:lnTo>
                  <a:lnTo>
                    <a:pt x="157188" y="148988"/>
                  </a:lnTo>
                  <a:lnTo>
                    <a:pt x="127421" y="192250"/>
                  </a:lnTo>
                  <a:lnTo>
                    <a:pt x="88438" y="232796"/>
                  </a:lnTo>
                  <a:lnTo>
                    <a:pt x="45528" y="275912"/>
                  </a:lnTo>
                  <a:lnTo>
                    <a:pt x="0" y="312541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28"/>
            <p:cNvSpPr/>
            <p:nvPr>
              <p:custDataLst>
                <p:tags r:id="rId92"/>
              </p:custDataLst>
            </p:nvPr>
          </p:nvSpPr>
          <p:spPr>
            <a:xfrm>
              <a:off x="2652484" y="1200468"/>
              <a:ext cx="97859" cy="133922"/>
            </a:xfrm>
            <a:custGeom>
              <a:avLst/>
              <a:gdLst/>
              <a:ahLst/>
              <a:cxnLst/>
              <a:rect l="0" t="0" r="0" b="0"/>
              <a:pathLst>
                <a:path w="97859" h="133922">
                  <a:moveTo>
                    <a:pt x="8562" y="76477"/>
                  </a:moveTo>
                  <a:lnTo>
                    <a:pt x="8562" y="76477"/>
                  </a:lnTo>
                  <a:lnTo>
                    <a:pt x="874" y="76477"/>
                  </a:lnTo>
                  <a:lnTo>
                    <a:pt x="460" y="77468"/>
                  </a:lnTo>
                  <a:lnTo>
                    <a:pt x="0" y="81216"/>
                  </a:lnTo>
                  <a:lnTo>
                    <a:pt x="869" y="82613"/>
                  </a:lnTo>
                  <a:lnTo>
                    <a:pt x="2441" y="83545"/>
                  </a:lnTo>
                  <a:lnTo>
                    <a:pt x="9394" y="84854"/>
                  </a:lnTo>
                  <a:lnTo>
                    <a:pt x="12094" y="85038"/>
                  </a:lnTo>
                  <a:lnTo>
                    <a:pt x="13893" y="84168"/>
                  </a:lnTo>
                  <a:lnTo>
                    <a:pt x="15093" y="82596"/>
                  </a:lnTo>
                  <a:lnTo>
                    <a:pt x="15893" y="80557"/>
                  </a:lnTo>
                  <a:lnTo>
                    <a:pt x="50064" y="51640"/>
                  </a:lnTo>
                  <a:lnTo>
                    <a:pt x="60105" y="37588"/>
                  </a:lnTo>
                  <a:lnTo>
                    <a:pt x="73224" y="26699"/>
                  </a:lnTo>
                  <a:lnTo>
                    <a:pt x="88482" y="5570"/>
                  </a:lnTo>
                  <a:lnTo>
                    <a:pt x="84056" y="456"/>
                  </a:lnTo>
                  <a:lnTo>
                    <a:pt x="82705" y="0"/>
                  </a:lnTo>
                  <a:lnTo>
                    <a:pt x="81802" y="686"/>
                  </a:lnTo>
                  <a:lnTo>
                    <a:pt x="81202" y="2137"/>
                  </a:lnTo>
                  <a:lnTo>
                    <a:pt x="79808" y="3105"/>
                  </a:lnTo>
                  <a:lnTo>
                    <a:pt x="73108" y="5458"/>
                  </a:lnTo>
                  <a:lnTo>
                    <a:pt x="67677" y="9525"/>
                  </a:lnTo>
                  <a:lnTo>
                    <a:pt x="50509" y="30165"/>
                  </a:lnTo>
                  <a:lnTo>
                    <a:pt x="41096" y="38034"/>
                  </a:lnTo>
                  <a:lnTo>
                    <a:pt x="14623" y="82556"/>
                  </a:lnTo>
                  <a:lnTo>
                    <a:pt x="2292" y="109565"/>
                  </a:lnTo>
                  <a:lnTo>
                    <a:pt x="157" y="123581"/>
                  </a:lnTo>
                  <a:lnTo>
                    <a:pt x="2512" y="129823"/>
                  </a:lnTo>
                  <a:lnTo>
                    <a:pt x="4529" y="132878"/>
                  </a:lnTo>
                  <a:lnTo>
                    <a:pt x="7857" y="133921"/>
                  </a:lnTo>
                  <a:lnTo>
                    <a:pt x="37796" y="129532"/>
                  </a:lnTo>
                  <a:lnTo>
                    <a:pt x="82241" y="106150"/>
                  </a:lnTo>
                  <a:lnTo>
                    <a:pt x="97858" y="94335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29"/>
            <p:cNvSpPr/>
            <p:nvPr>
              <p:custDataLst>
                <p:tags r:id="rId93"/>
              </p:custDataLst>
            </p:nvPr>
          </p:nvSpPr>
          <p:spPr>
            <a:xfrm>
              <a:off x="2527513" y="1214437"/>
              <a:ext cx="115674" cy="133833"/>
            </a:xfrm>
            <a:custGeom>
              <a:avLst/>
              <a:gdLst/>
              <a:ahLst/>
              <a:cxnLst/>
              <a:rect l="0" t="0" r="0" b="0"/>
              <a:pathLst>
                <a:path w="115674" h="133833">
                  <a:moveTo>
                    <a:pt x="62095" y="0"/>
                  </a:moveTo>
                  <a:lnTo>
                    <a:pt x="62095" y="0"/>
                  </a:lnTo>
                  <a:lnTo>
                    <a:pt x="57355" y="0"/>
                  </a:lnTo>
                  <a:lnTo>
                    <a:pt x="52383" y="2645"/>
                  </a:lnTo>
                  <a:lnTo>
                    <a:pt x="41105" y="12429"/>
                  </a:lnTo>
                  <a:lnTo>
                    <a:pt x="37884" y="18092"/>
                  </a:lnTo>
                  <a:lnTo>
                    <a:pt x="35460" y="23916"/>
                  </a:lnTo>
                  <a:lnTo>
                    <a:pt x="12412" y="58706"/>
                  </a:lnTo>
                  <a:lnTo>
                    <a:pt x="10248" y="65118"/>
                  </a:lnTo>
                  <a:lnTo>
                    <a:pt x="8680" y="67224"/>
                  </a:lnTo>
                  <a:lnTo>
                    <a:pt x="6642" y="68629"/>
                  </a:lnTo>
                  <a:lnTo>
                    <a:pt x="4290" y="69565"/>
                  </a:lnTo>
                  <a:lnTo>
                    <a:pt x="2722" y="71181"/>
                  </a:lnTo>
                  <a:lnTo>
                    <a:pt x="0" y="78960"/>
                  </a:lnTo>
                  <a:lnTo>
                    <a:pt x="7313" y="87931"/>
                  </a:lnTo>
                  <a:lnTo>
                    <a:pt x="8280" y="96155"/>
                  </a:lnTo>
                  <a:lnTo>
                    <a:pt x="8412" y="101606"/>
                  </a:lnTo>
                  <a:lnTo>
                    <a:pt x="11116" y="107335"/>
                  </a:lnTo>
                  <a:lnTo>
                    <a:pt x="24764" y="123261"/>
                  </a:lnTo>
                  <a:lnTo>
                    <a:pt x="28306" y="124236"/>
                  </a:lnTo>
                  <a:lnTo>
                    <a:pt x="30639" y="124496"/>
                  </a:lnTo>
                  <a:lnTo>
                    <a:pt x="32196" y="125661"/>
                  </a:lnTo>
                  <a:lnTo>
                    <a:pt x="33924" y="129602"/>
                  </a:lnTo>
                  <a:lnTo>
                    <a:pt x="35377" y="131049"/>
                  </a:lnTo>
                  <a:lnTo>
                    <a:pt x="42873" y="133564"/>
                  </a:lnTo>
                  <a:lnTo>
                    <a:pt x="48573" y="133832"/>
                  </a:lnTo>
                  <a:lnTo>
                    <a:pt x="53770" y="131249"/>
                  </a:lnTo>
                  <a:lnTo>
                    <a:pt x="59388" y="127786"/>
                  </a:lnTo>
                  <a:lnTo>
                    <a:pt x="71078" y="125562"/>
                  </a:lnTo>
                  <a:lnTo>
                    <a:pt x="74038" y="125379"/>
                  </a:lnTo>
                  <a:lnTo>
                    <a:pt x="79971" y="122531"/>
                  </a:lnTo>
                  <a:lnTo>
                    <a:pt x="85915" y="118950"/>
                  </a:lnTo>
                  <a:lnTo>
                    <a:pt x="94840" y="115943"/>
                  </a:lnTo>
                  <a:lnTo>
                    <a:pt x="103767" y="110201"/>
                  </a:lnTo>
                  <a:lnTo>
                    <a:pt x="115673" y="107155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30"/>
            <p:cNvSpPr/>
            <p:nvPr>
              <p:custDataLst>
                <p:tags r:id="rId94"/>
              </p:custDataLst>
            </p:nvPr>
          </p:nvSpPr>
          <p:spPr>
            <a:xfrm>
              <a:off x="2393156" y="1268015"/>
              <a:ext cx="89297" cy="142721"/>
            </a:xfrm>
            <a:custGeom>
              <a:avLst/>
              <a:gdLst/>
              <a:ahLst/>
              <a:cxnLst/>
              <a:rect l="0" t="0" r="0" b="0"/>
              <a:pathLst>
                <a:path w="89297" h="142721">
                  <a:moveTo>
                    <a:pt x="0" y="98226"/>
                  </a:moveTo>
                  <a:lnTo>
                    <a:pt x="0" y="98226"/>
                  </a:lnTo>
                  <a:lnTo>
                    <a:pt x="0" y="119216"/>
                  </a:lnTo>
                  <a:lnTo>
                    <a:pt x="2646" y="125085"/>
                  </a:lnTo>
                  <a:lnTo>
                    <a:pt x="6137" y="130999"/>
                  </a:lnTo>
                  <a:lnTo>
                    <a:pt x="8561" y="141114"/>
                  </a:lnTo>
                  <a:lnTo>
                    <a:pt x="9676" y="141702"/>
                  </a:lnTo>
                  <a:lnTo>
                    <a:pt x="16586" y="142720"/>
                  </a:lnTo>
                  <a:lnTo>
                    <a:pt x="22221" y="138088"/>
                  </a:lnTo>
                  <a:lnTo>
                    <a:pt x="24759" y="133141"/>
                  </a:lnTo>
                  <a:lnTo>
                    <a:pt x="33804" y="89044"/>
                  </a:lnTo>
                  <a:lnTo>
                    <a:pt x="38195" y="46488"/>
                  </a:lnTo>
                  <a:lnTo>
                    <a:pt x="46728" y="18805"/>
                  </a:lnTo>
                  <a:lnTo>
                    <a:pt x="60864" y="1818"/>
                  </a:lnTo>
                  <a:lnTo>
                    <a:pt x="64423" y="809"/>
                  </a:lnTo>
                  <a:lnTo>
                    <a:pt x="89296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31"/>
            <p:cNvSpPr/>
            <p:nvPr>
              <p:custDataLst>
                <p:tags r:id="rId95"/>
              </p:custDataLst>
            </p:nvPr>
          </p:nvSpPr>
          <p:spPr>
            <a:xfrm>
              <a:off x="2259577" y="1276945"/>
              <a:ext cx="106790" cy="165435"/>
            </a:xfrm>
            <a:custGeom>
              <a:avLst/>
              <a:gdLst/>
              <a:ahLst/>
              <a:cxnLst/>
              <a:rect l="0" t="0" r="0" b="0"/>
              <a:pathLst>
                <a:path w="106790" h="165435">
                  <a:moveTo>
                    <a:pt x="8563" y="62507"/>
                  </a:moveTo>
                  <a:lnTo>
                    <a:pt x="8563" y="62507"/>
                  </a:lnTo>
                  <a:lnTo>
                    <a:pt x="8563" y="67247"/>
                  </a:lnTo>
                  <a:lnTo>
                    <a:pt x="5917" y="72221"/>
                  </a:lnTo>
                  <a:lnTo>
                    <a:pt x="2426" y="77738"/>
                  </a:lnTo>
                  <a:lnTo>
                    <a:pt x="461" y="87416"/>
                  </a:lnTo>
                  <a:lnTo>
                    <a:pt x="0" y="97059"/>
                  </a:lnTo>
                  <a:lnTo>
                    <a:pt x="2443" y="105315"/>
                  </a:lnTo>
                  <a:lnTo>
                    <a:pt x="5843" y="113283"/>
                  </a:lnTo>
                  <a:lnTo>
                    <a:pt x="11049" y="149343"/>
                  </a:lnTo>
                  <a:lnTo>
                    <a:pt x="13197" y="153139"/>
                  </a:lnTo>
                  <a:lnTo>
                    <a:pt x="15620" y="155671"/>
                  </a:lnTo>
                  <a:lnTo>
                    <a:pt x="29545" y="164807"/>
                  </a:lnTo>
                  <a:lnTo>
                    <a:pt x="32473" y="165434"/>
                  </a:lnTo>
                  <a:lnTo>
                    <a:pt x="35417" y="164860"/>
                  </a:lnTo>
                  <a:lnTo>
                    <a:pt x="44300" y="159311"/>
                  </a:lnTo>
                  <a:lnTo>
                    <a:pt x="50244" y="153155"/>
                  </a:lnTo>
                  <a:lnTo>
                    <a:pt x="78788" y="109953"/>
                  </a:lnTo>
                  <a:lnTo>
                    <a:pt x="84422" y="100792"/>
                  </a:lnTo>
                  <a:lnTo>
                    <a:pt x="101094" y="57422"/>
                  </a:lnTo>
                  <a:lnTo>
                    <a:pt x="105103" y="43692"/>
                  </a:lnTo>
                  <a:lnTo>
                    <a:pt x="106789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32"/>
            <p:cNvSpPr/>
            <p:nvPr>
              <p:custDataLst>
                <p:tags r:id="rId96"/>
              </p:custDataLst>
            </p:nvPr>
          </p:nvSpPr>
          <p:spPr>
            <a:xfrm>
              <a:off x="2108679" y="1313199"/>
              <a:ext cx="105717" cy="149319"/>
            </a:xfrm>
            <a:custGeom>
              <a:avLst/>
              <a:gdLst/>
              <a:ahLst/>
              <a:cxnLst/>
              <a:rect l="0" t="0" r="0" b="0"/>
              <a:pathLst>
                <a:path w="105717" h="149319">
                  <a:moveTo>
                    <a:pt x="16586" y="17324"/>
                  </a:moveTo>
                  <a:lnTo>
                    <a:pt x="16586" y="17324"/>
                  </a:lnTo>
                  <a:lnTo>
                    <a:pt x="16586" y="29753"/>
                  </a:lnTo>
                  <a:lnTo>
                    <a:pt x="8208" y="71155"/>
                  </a:lnTo>
                  <a:lnTo>
                    <a:pt x="5173" y="91481"/>
                  </a:lnTo>
                  <a:lnTo>
                    <a:pt x="0" y="120277"/>
                  </a:lnTo>
                  <a:lnTo>
                    <a:pt x="1939" y="130219"/>
                  </a:lnTo>
                  <a:lnTo>
                    <a:pt x="8608" y="141393"/>
                  </a:lnTo>
                  <a:lnTo>
                    <a:pt x="14032" y="146880"/>
                  </a:lnTo>
                  <a:lnTo>
                    <a:pt x="19750" y="149318"/>
                  </a:lnTo>
                  <a:lnTo>
                    <a:pt x="22664" y="148977"/>
                  </a:lnTo>
                  <a:lnTo>
                    <a:pt x="28547" y="145951"/>
                  </a:lnTo>
                  <a:lnTo>
                    <a:pt x="37439" y="138668"/>
                  </a:lnTo>
                  <a:lnTo>
                    <a:pt x="70949" y="97432"/>
                  </a:lnTo>
                  <a:lnTo>
                    <a:pt x="89391" y="73826"/>
                  </a:lnTo>
                  <a:lnTo>
                    <a:pt x="101595" y="50055"/>
                  </a:lnTo>
                  <a:lnTo>
                    <a:pt x="105716" y="14870"/>
                  </a:lnTo>
                  <a:lnTo>
                    <a:pt x="103162" y="8625"/>
                  </a:lnTo>
                  <a:lnTo>
                    <a:pt x="101093" y="5571"/>
                  </a:lnTo>
                  <a:lnTo>
                    <a:pt x="96147" y="2179"/>
                  </a:lnTo>
                  <a:lnTo>
                    <a:pt x="87784" y="268"/>
                  </a:lnTo>
                  <a:lnTo>
                    <a:pt x="84888" y="0"/>
                  </a:lnTo>
                  <a:lnTo>
                    <a:pt x="71329" y="4363"/>
                  </a:lnTo>
                  <a:lnTo>
                    <a:pt x="59484" y="11941"/>
                  </a:lnTo>
                  <a:lnTo>
                    <a:pt x="46594" y="30518"/>
                  </a:lnTo>
                  <a:lnTo>
                    <a:pt x="31501" y="54424"/>
                  </a:lnTo>
                  <a:lnTo>
                    <a:pt x="25530" y="58618"/>
                  </a:lnTo>
                  <a:lnTo>
                    <a:pt x="16586" y="61972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33"/>
            <p:cNvSpPr/>
            <p:nvPr>
              <p:custDataLst>
                <p:tags r:id="rId97"/>
              </p:custDataLst>
            </p:nvPr>
          </p:nvSpPr>
          <p:spPr>
            <a:xfrm>
              <a:off x="1982426" y="1330523"/>
              <a:ext cx="71365" cy="169097"/>
            </a:xfrm>
            <a:custGeom>
              <a:avLst/>
              <a:gdLst/>
              <a:ahLst/>
              <a:cxnLst/>
              <a:rect l="0" t="0" r="0" b="0"/>
              <a:pathLst>
                <a:path w="71365" h="169097">
                  <a:moveTo>
                    <a:pt x="26752" y="0"/>
                  </a:moveTo>
                  <a:lnTo>
                    <a:pt x="26752" y="0"/>
                  </a:lnTo>
                  <a:lnTo>
                    <a:pt x="19065" y="0"/>
                  </a:lnTo>
                  <a:lnTo>
                    <a:pt x="13451" y="4739"/>
                  </a:lnTo>
                  <a:lnTo>
                    <a:pt x="10918" y="9713"/>
                  </a:lnTo>
                  <a:lnTo>
                    <a:pt x="10244" y="12429"/>
                  </a:lnTo>
                  <a:lnTo>
                    <a:pt x="3023" y="24908"/>
                  </a:lnTo>
                  <a:lnTo>
                    <a:pt x="0" y="65375"/>
                  </a:lnTo>
                  <a:lnTo>
                    <a:pt x="980" y="67397"/>
                  </a:lnTo>
                  <a:lnTo>
                    <a:pt x="2626" y="68744"/>
                  </a:lnTo>
                  <a:lnTo>
                    <a:pt x="7100" y="70240"/>
                  </a:lnTo>
                  <a:lnTo>
                    <a:pt x="12396" y="70905"/>
                  </a:lnTo>
                  <a:lnTo>
                    <a:pt x="18056" y="68554"/>
                  </a:lnTo>
                  <a:lnTo>
                    <a:pt x="23880" y="65195"/>
                  </a:lnTo>
                  <a:lnTo>
                    <a:pt x="32737" y="62312"/>
                  </a:lnTo>
                  <a:lnTo>
                    <a:pt x="53543" y="47108"/>
                  </a:lnTo>
                  <a:lnTo>
                    <a:pt x="56520" y="46288"/>
                  </a:lnTo>
                  <a:lnTo>
                    <a:pt x="58504" y="46734"/>
                  </a:lnTo>
                  <a:lnTo>
                    <a:pt x="59827" y="48022"/>
                  </a:lnTo>
                  <a:lnTo>
                    <a:pt x="60708" y="49875"/>
                  </a:lnTo>
                  <a:lnTo>
                    <a:pt x="62288" y="51109"/>
                  </a:lnTo>
                  <a:lnTo>
                    <a:pt x="66690" y="52480"/>
                  </a:lnTo>
                  <a:lnTo>
                    <a:pt x="68261" y="54831"/>
                  </a:lnTo>
                  <a:lnTo>
                    <a:pt x="70781" y="70215"/>
                  </a:lnTo>
                  <a:lnTo>
                    <a:pt x="71364" y="104630"/>
                  </a:lnTo>
                  <a:lnTo>
                    <a:pt x="64265" y="128080"/>
                  </a:lnTo>
                  <a:lnTo>
                    <a:pt x="53309" y="149176"/>
                  </a:lnTo>
                  <a:lnTo>
                    <a:pt x="36201" y="169096"/>
                  </a:lnTo>
                  <a:lnTo>
                    <a:pt x="35682" y="160734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34"/>
            <p:cNvSpPr/>
            <p:nvPr>
              <p:custDataLst>
                <p:tags r:id="rId98"/>
              </p:custDataLst>
            </p:nvPr>
          </p:nvSpPr>
          <p:spPr>
            <a:xfrm>
              <a:off x="1789721" y="1402126"/>
              <a:ext cx="103372" cy="129298"/>
            </a:xfrm>
            <a:custGeom>
              <a:avLst/>
              <a:gdLst/>
              <a:ahLst/>
              <a:cxnLst/>
              <a:rect l="0" t="0" r="0" b="0"/>
              <a:pathLst>
                <a:path w="103372" h="129298">
                  <a:moveTo>
                    <a:pt x="5145" y="80201"/>
                  </a:moveTo>
                  <a:lnTo>
                    <a:pt x="5145" y="80201"/>
                  </a:lnTo>
                  <a:lnTo>
                    <a:pt x="0" y="80201"/>
                  </a:lnTo>
                  <a:lnTo>
                    <a:pt x="2197" y="80201"/>
                  </a:lnTo>
                  <a:lnTo>
                    <a:pt x="3180" y="81194"/>
                  </a:lnTo>
                  <a:lnTo>
                    <a:pt x="4887" y="87890"/>
                  </a:lnTo>
                  <a:lnTo>
                    <a:pt x="9810" y="93504"/>
                  </a:lnTo>
                  <a:lnTo>
                    <a:pt x="14825" y="96036"/>
                  </a:lnTo>
                  <a:lnTo>
                    <a:pt x="17552" y="96711"/>
                  </a:lnTo>
                  <a:lnTo>
                    <a:pt x="20361" y="96168"/>
                  </a:lnTo>
                  <a:lnTo>
                    <a:pt x="47951" y="79916"/>
                  </a:lnTo>
                  <a:lnTo>
                    <a:pt x="61336" y="68239"/>
                  </a:lnTo>
                  <a:lnTo>
                    <a:pt x="88480" y="28202"/>
                  </a:lnTo>
                  <a:lnTo>
                    <a:pt x="99237" y="4069"/>
                  </a:lnTo>
                  <a:lnTo>
                    <a:pt x="98631" y="2658"/>
                  </a:lnTo>
                  <a:lnTo>
                    <a:pt x="95269" y="392"/>
                  </a:lnTo>
                  <a:lnTo>
                    <a:pt x="89947" y="0"/>
                  </a:lnTo>
                  <a:lnTo>
                    <a:pt x="84838" y="2553"/>
                  </a:lnTo>
                  <a:lnTo>
                    <a:pt x="59896" y="25569"/>
                  </a:lnTo>
                  <a:lnTo>
                    <a:pt x="38251" y="59534"/>
                  </a:lnTo>
                  <a:lnTo>
                    <a:pt x="33807" y="77274"/>
                  </a:lnTo>
                  <a:lnTo>
                    <a:pt x="32098" y="112947"/>
                  </a:lnTo>
                  <a:lnTo>
                    <a:pt x="33036" y="116915"/>
                  </a:lnTo>
                  <a:lnTo>
                    <a:pt x="34654" y="119559"/>
                  </a:lnTo>
                  <a:lnTo>
                    <a:pt x="44378" y="128545"/>
                  </a:lnTo>
                  <a:lnTo>
                    <a:pt x="48167" y="129297"/>
                  </a:lnTo>
                  <a:lnTo>
                    <a:pt x="78948" y="124378"/>
                  </a:lnTo>
                  <a:lnTo>
                    <a:pt x="103371" y="11592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35"/>
            <p:cNvSpPr/>
            <p:nvPr>
              <p:custDataLst>
                <p:tags r:id="rId99"/>
              </p:custDataLst>
            </p:nvPr>
          </p:nvSpPr>
          <p:spPr>
            <a:xfrm>
              <a:off x="1571656" y="1309176"/>
              <a:ext cx="160703" cy="284223"/>
            </a:xfrm>
            <a:custGeom>
              <a:avLst/>
              <a:gdLst/>
              <a:ahLst/>
              <a:cxnLst/>
              <a:rect l="0" t="0" r="0" b="0"/>
              <a:pathLst>
                <a:path w="160703" h="284223">
                  <a:moveTo>
                    <a:pt x="8897" y="119574"/>
                  </a:moveTo>
                  <a:lnTo>
                    <a:pt x="8897" y="119574"/>
                  </a:lnTo>
                  <a:lnTo>
                    <a:pt x="4157" y="124314"/>
                  </a:lnTo>
                  <a:lnTo>
                    <a:pt x="1830" y="129286"/>
                  </a:lnTo>
                  <a:lnTo>
                    <a:pt x="0" y="170710"/>
                  </a:lnTo>
                  <a:lnTo>
                    <a:pt x="9687" y="207078"/>
                  </a:lnTo>
                  <a:lnTo>
                    <a:pt x="26826" y="248854"/>
                  </a:lnTo>
                  <a:lnTo>
                    <a:pt x="31749" y="257399"/>
                  </a:lnTo>
                  <a:lnTo>
                    <a:pt x="35512" y="267787"/>
                  </a:lnTo>
                  <a:lnTo>
                    <a:pt x="41477" y="277148"/>
                  </a:lnTo>
                  <a:lnTo>
                    <a:pt x="43686" y="284222"/>
                  </a:lnTo>
                  <a:lnTo>
                    <a:pt x="43996" y="283910"/>
                  </a:lnTo>
                  <a:lnTo>
                    <a:pt x="44606" y="242209"/>
                  </a:lnTo>
                  <a:lnTo>
                    <a:pt x="44614" y="207407"/>
                  </a:lnTo>
                  <a:lnTo>
                    <a:pt x="44617" y="163344"/>
                  </a:lnTo>
                  <a:lnTo>
                    <a:pt x="47263" y="128243"/>
                  </a:lnTo>
                  <a:lnTo>
                    <a:pt x="54330" y="92707"/>
                  </a:lnTo>
                  <a:lnTo>
                    <a:pt x="65608" y="49885"/>
                  </a:lnTo>
                  <a:lnTo>
                    <a:pt x="74428" y="26606"/>
                  </a:lnTo>
                  <a:lnTo>
                    <a:pt x="83001" y="16077"/>
                  </a:lnTo>
                  <a:lnTo>
                    <a:pt x="99934" y="1233"/>
                  </a:lnTo>
                  <a:lnTo>
                    <a:pt x="103322" y="0"/>
                  </a:lnTo>
                  <a:lnTo>
                    <a:pt x="106575" y="171"/>
                  </a:lnTo>
                  <a:lnTo>
                    <a:pt x="109734" y="1275"/>
                  </a:lnTo>
                  <a:lnTo>
                    <a:pt x="111841" y="3005"/>
                  </a:lnTo>
                  <a:lnTo>
                    <a:pt x="120239" y="20462"/>
                  </a:lnTo>
                  <a:lnTo>
                    <a:pt x="124047" y="43588"/>
                  </a:lnTo>
                  <a:lnTo>
                    <a:pt x="124860" y="84431"/>
                  </a:lnTo>
                  <a:lnTo>
                    <a:pt x="115254" y="128578"/>
                  </a:lnTo>
                  <a:lnTo>
                    <a:pt x="98125" y="172373"/>
                  </a:lnTo>
                  <a:lnTo>
                    <a:pt x="80857" y="206938"/>
                  </a:lnTo>
                  <a:lnTo>
                    <a:pt x="80683" y="206590"/>
                  </a:lnTo>
                  <a:lnTo>
                    <a:pt x="80381" y="196272"/>
                  </a:lnTo>
                  <a:lnTo>
                    <a:pt x="92768" y="166615"/>
                  </a:lnTo>
                  <a:lnTo>
                    <a:pt x="110146" y="143857"/>
                  </a:lnTo>
                  <a:lnTo>
                    <a:pt x="119045" y="134596"/>
                  </a:lnTo>
                  <a:lnTo>
                    <a:pt x="121024" y="133557"/>
                  </a:lnTo>
                  <a:lnTo>
                    <a:pt x="122344" y="133857"/>
                  </a:lnTo>
                  <a:lnTo>
                    <a:pt x="137259" y="149652"/>
                  </a:lnTo>
                  <a:lnTo>
                    <a:pt x="140361" y="160723"/>
                  </a:lnTo>
                  <a:lnTo>
                    <a:pt x="144753" y="181044"/>
                  </a:lnTo>
                  <a:lnTo>
                    <a:pt x="149693" y="199632"/>
                  </a:lnTo>
                  <a:lnTo>
                    <a:pt x="152492" y="222537"/>
                  </a:lnTo>
                  <a:lnTo>
                    <a:pt x="158787" y="235418"/>
                  </a:lnTo>
                  <a:lnTo>
                    <a:pt x="160702" y="244589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36"/>
            <p:cNvSpPr/>
            <p:nvPr>
              <p:custDataLst>
                <p:tags r:id="rId100"/>
              </p:custDataLst>
            </p:nvPr>
          </p:nvSpPr>
          <p:spPr>
            <a:xfrm>
              <a:off x="2071686" y="777977"/>
              <a:ext cx="383979" cy="319853"/>
            </a:xfrm>
            <a:custGeom>
              <a:avLst/>
              <a:gdLst/>
              <a:ahLst/>
              <a:cxnLst/>
              <a:rect l="0" t="0" r="0" b="0"/>
              <a:pathLst>
                <a:path w="383979" h="319853">
                  <a:moveTo>
                    <a:pt x="0" y="275726"/>
                  </a:moveTo>
                  <a:lnTo>
                    <a:pt x="0" y="275726"/>
                  </a:lnTo>
                  <a:lnTo>
                    <a:pt x="0" y="280465"/>
                  </a:lnTo>
                  <a:lnTo>
                    <a:pt x="2647" y="285439"/>
                  </a:lnTo>
                  <a:lnTo>
                    <a:pt x="6137" y="290956"/>
                  </a:lnTo>
                  <a:lnTo>
                    <a:pt x="9094" y="299641"/>
                  </a:lnTo>
                  <a:lnTo>
                    <a:pt x="14823" y="308497"/>
                  </a:lnTo>
                  <a:lnTo>
                    <a:pt x="16509" y="314435"/>
                  </a:lnTo>
                  <a:lnTo>
                    <a:pt x="17952" y="316414"/>
                  </a:lnTo>
                  <a:lnTo>
                    <a:pt x="19905" y="317734"/>
                  </a:lnTo>
                  <a:lnTo>
                    <a:pt x="25429" y="319852"/>
                  </a:lnTo>
                  <a:lnTo>
                    <a:pt x="25884" y="319034"/>
                  </a:lnTo>
                  <a:lnTo>
                    <a:pt x="26386" y="315479"/>
                  </a:lnTo>
                  <a:lnTo>
                    <a:pt x="29257" y="310592"/>
                  </a:lnTo>
                  <a:lnTo>
                    <a:pt x="39183" y="294629"/>
                  </a:lnTo>
                  <a:lnTo>
                    <a:pt x="50466" y="254777"/>
                  </a:lnTo>
                  <a:lnTo>
                    <a:pt x="57909" y="225108"/>
                  </a:lnTo>
                  <a:lnTo>
                    <a:pt x="68729" y="208437"/>
                  </a:lnTo>
                  <a:lnTo>
                    <a:pt x="78639" y="197277"/>
                  </a:lnTo>
                  <a:lnTo>
                    <a:pt x="82246" y="196211"/>
                  </a:lnTo>
                  <a:lnTo>
                    <a:pt x="84596" y="195927"/>
                  </a:lnTo>
                  <a:lnTo>
                    <a:pt x="89853" y="198257"/>
                  </a:lnTo>
                  <a:lnTo>
                    <a:pt x="92646" y="200266"/>
                  </a:lnTo>
                  <a:lnTo>
                    <a:pt x="114273" y="206403"/>
                  </a:lnTo>
                  <a:lnTo>
                    <a:pt x="133786" y="219687"/>
                  </a:lnTo>
                  <a:lnTo>
                    <a:pt x="139829" y="222045"/>
                  </a:lnTo>
                  <a:lnTo>
                    <a:pt x="148807" y="227960"/>
                  </a:lnTo>
                  <a:lnTo>
                    <a:pt x="158968" y="230666"/>
                  </a:lnTo>
                  <a:lnTo>
                    <a:pt x="169252" y="231067"/>
                  </a:lnTo>
                  <a:lnTo>
                    <a:pt x="169543" y="235814"/>
                  </a:lnTo>
                  <a:lnTo>
                    <a:pt x="168591" y="237212"/>
                  </a:lnTo>
                  <a:lnTo>
                    <a:pt x="166964" y="238144"/>
                  </a:lnTo>
                  <a:lnTo>
                    <a:pt x="161966" y="239638"/>
                  </a:lnTo>
                  <a:lnTo>
                    <a:pt x="139777" y="260987"/>
                  </a:lnTo>
                  <a:lnTo>
                    <a:pt x="136537" y="266859"/>
                  </a:lnTo>
                  <a:lnTo>
                    <a:pt x="134105" y="272777"/>
                  </a:lnTo>
                  <a:lnTo>
                    <a:pt x="128151" y="281687"/>
                  </a:lnTo>
                  <a:lnTo>
                    <a:pt x="125139" y="293062"/>
                  </a:lnTo>
                  <a:lnTo>
                    <a:pt x="129792" y="293429"/>
                  </a:lnTo>
                  <a:lnTo>
                    <a:pt x="134745" y="290869"/>
                  </a:lnTo>
                  <a:lnTo>
                    <a:pt x="146010" y="281143"/>
                  </a:lnTo>
                  <a:lnTo>
                    <a:pt x="181572" y="237134"/>
                  </a:lnTo>
                  <a:lnTo>
                    <a:pt x="194690" y="223920"/>
                  </a:lnTo>
                  <a:lnTo>
                    <a:pt x="196270" y="224321"/>
                  </a:lnTo>
                  <a:lnTo>
                    <a:pt x="203988" y="229991"/>
                  </a:lnTo>
                  <a:lnTo>
                    <a:pt x="209710" y="240236"/>
                  </a:lnTo>
                  <a:lnTo>
                    <a:pt x="213403" y="260484"/>
                  </a:lnTo>
                  <a:lnTo>
                    <a:pt x="214194" y="278262"/>
                  </a:lnTo>
                  <a:lnTo>
                    <a:pt x="216906" y="284459"/>
                  </a:lnTo>
                  <a:lnTo>
                    <a:pt x="221992" y="291782"/>
                  </a:lnTo>
                  <a:lnTo>
                    <a:pt x="225333" y="292783"/>
                  </a:lnTo>
                  <a:lnTo>
                    <a:pt x="227612" y="293051"/>
                  </a:lnTo>
                  <a:lnTo>
                    <a:pt x="232791" y="290701"/>
                  </a:lnTo>
                  <a:lnTo>
                    <a:pt x="235561" y="288685"/>
                  </a:lnTo>
                  <a:lnTo>
                    <a:pt x="262145" y="247299"/>
                  </a:lnTo>
                  <a:lnTo>
                    <a:pt x="279433" y="204073"/>
                  </a:lnTo>
                  <a:lnTo>
                    <a:pt x="291631" y="162390"/>
                  </a:lnTo>
                  <a:lnTo>
                    <a:pt x="303595" y="121817"/>
                  </a:lnTo>
                  <a:lnTo>
                    <a:pt x="310774" y="80620"/>
                  </a:lnTo>
                  <a:lnTo>
                    <a:pt x="311198" y="44812"/>
                  </a:lnTo>
                  <a:lnTo>
                    <a:pt x="300064" y="11369"/>
                  </a:lnTo>
                  <a:lnTo>
                    <a:pt x="294427" y="4445"/>
                  </a:lnTo>
                  <a:lnTo>
                    <a:pt x="288615" y="1366"/>
                  </a:lnTo>
                  <a:lnTo>
                    <a:pt x="282724" y="0"/>
                  </a:lnTo>
                  <a:lnTo>
                    <a:pt x="279765" y="1619"/>
                  </a:lnTo>
                  <a:lnTo>
                    <a:pt x="270858" y="13380"/>
                  </a:lnTo>
                  <a:lnTo>
                    <a:pt x="250031" y="57924"/>
                  </a:lnTo>
                  <a:lnTo>
                    <a:pt x="238125" y="101182"/>
                  </a:lnTo>
                  <a:lnTo>
                    <a:pt x="227212" y="141809"/>
                  </a:lnTo>
                  <a:lnTo>
                    <a:pt x="224026" y="184376"/>
                  </a:lnTo>
                  <a:lnTo>
                    <a:pt x="226121" y="212610"/>
                  </a:lnTo>
                  <a:lnTo>
                    <a:pt x="233026" y="234535"/>
                  </a:lnTo>
                  <a:lnTo>
                    <a:pt x="239496" y="243527"/>
                  </a:lnTo>
                  <a:lnTo>
                    <a:pt x="248988" y="250832"/>
                  </a:lnTo>
                  <a:lnTo>
                    <a:pt x="259820" y="254740"/>
                  </a:lnTo>
                  <a:lnTo>
                    <a:pt x="265488" y="255781"/>
                  </a:lnTo>
                  <a:lnTo>
                    <a:pt x="277076" y="254294"/>
                  </a:lnTo>
                  <a:lnTo>
                    <a:pt x="297401" y="250523"/>
                  </a:lnTo>
                  <a:lnTo>
                    <a:pt x="340679" y="242015"/>
                  </a:lnTo>
                  <a:lnTo>
                    <a:pt x="383978" y="231077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37"/>
            <p:cNvSpPr/>
            <p:nvPr>
              <p:custDataLst>
                <p:tags r:id="rId101"/>
              </p:custDataLst>
            </p:nvPr>
          </p:nvSpPr>
          <p:spPr>
            <a:xfrm>
              <a:off x="1821656" y="982265"/>
              <a:ext cx="223243" cy="138711"/>
            </a:xfrm>
            <a:custGeom>
              <a:avLst/>
              <a:gdLst/>
              <a:ahLst/>
              <a:cxnLst/>
              <a:rect l="0" t="0" r="0" b="0"/>
              <a:pathLst>
                <a:path w="223243" h="138711">
                  <a:moveTo>
                    <a:pt x="0" y="62507"/>
                  </a:moveTo>
                  <a:lnTo>
                    <a:pt x="0" y="62507"/>
                  </a:lnTo>
                  <a:lnTo>
                    <a:pt x="7687" y="54819"/>
                  </a:lnTo>
                  <a:lnTo>
                    <a:pt x="50602" y="29683"/>
                  </a:lnTo>
                  <a:lnTo>
                    <a:pt x="66365" y="21804"/>
                  </a:lnTo>
                  <a:lnTo>
                    <a:pt x="108402" y="10324"/>
                  </a:lnTo>
                  <a:lnTo>
                    <a:pt x="111956" y="10851"/>
                  </a:lnTo>
                  <a:lnTo>
                    <a:pt x="118549" y="14083"/>
                  </a:lnTo>
                  <a:lnTo>
                    <a:pt x="127839" y="21480"/>
                  </a:lnTo>
                  <a:lnTo>
                    <a:pt x="131231" y="27076"/>
                  </a:lnTo>
                  <a:lnTo>
                    <a:pt x="133408" y="38752"/>
                  </a:lnTo>
                  <a:lnTo>
                    <a:pt x="133924" y="80602"/>
                  </a:lnTo>
                  <a:lnTo>
                    <a:pt x="133944" y="124238"/>
                  </a:lnTo>
                  <a:lnTo>
                    <a:pt x="133944" y="127474"/>
                  </a:lnTo>
                  <a:lnTo>
                    <a:pt x="134936" y="129630"/>
                  </a:lnTo>
                  <a:lnTo>
                    <a:pt x="136590" y="131068"/>
                  </a:lnTo>
                  <a:lnTo>
                    <a:pt x="141074" y="133659"/>
                  </a:lnTo>
                  <a:lnTo>
                    <a:pt x="146374" y="138117"/>
                  </a:lnTo>
                  <a:lnTo>
                    <a:pt x="149176" y="138710"/>
                  </a:lnTo>
                  <a:lnTo>
                    <a:pt x="152037" y="138114"/>
                  </a:lnTo>
                  <a:lnTo>
                    <a:pt x="160803" y="132534"/>
                  </a:lnTo>
                  <a:lnTo>
                    <a:pt x="175625" y="117884"/>
                  </a:lnTo>
                  <a:lnTo>
                    <a:pt x="196452" y="77477"/>
                  </a:lnTo>
                  <a:lnTo>
                    <a:pt x="211666" y="36248"/>
                  </a:lnTo>
                  <a:lnTo>
                    <a:pt x="214955" y="13151"/>
                  </a:lnTo>
                  <a:lnTo>
                    <a:pt x="223242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38"/>
            <p:cNvSpPr/>
            <p:nvPr>
              <p:custDataLst>
                <p:tags r:id="rId102"/>
              </p:custDataLst>
            </p:nvPr>
          </p:nvSpPr>
          <p:spPr>
            <a:xfrm>
              <a:off x="1843300" y="821530"/>
              <a:ext cx="40865" cy="285751"/>
            </a:xfrm>
            <a:custGeom>
              <a:avLst/>
              <a:gdLst/>
              <a:ahLst/>
              <a:cxnLst/>
              <a:rect l="0" t="0" r="0" b="0"/>
              <a:pathLst>
                <a:path w="40865" h="285751">
                  <a:moveTo>
                    <a:pt x="5144" y="0"/>
                  </a:moveTo>
                  <a:lnTo>
                    <a:pt x="5144" y="0"/>
                  </a:lnTo>
                  <a:lnTo>
                    <a:pt x="4152" y="37182"/>
                  </a:lnTo>
                  <a:lnTo>
                    <a:pt x="0" y="58091"/>
                  </a:lnTo>
                  <a:lnTo>
                    <a:pt x="3834" y="99706"/>
                  </a:lnTo>
                  <a:lnTo>
                    <a:pt x="4756" y="134384"/>
                  </a:lnTo>
                  <a:lnTo>
                    <a:pt x="7675" y="169794"/>
                  </a:lnTo>
                  <a:lnTo>
                    <a:pt x="12810" y="212574"/>
                  </a:lnTo>
                  <a:lnTo>
                    <a:pt x="20954" y="242559"/>
                  </a:lnTo>
                  <a:lnTo>
                    <a:pt x="31832" y="271543"/>
                  </a:lnTo>
                  <a:lnTo>
                    <a:pt x="33849" y="273302"/>
                  </a:lnTo>
                  <a:lnTo>
                    <a:pt x="36187" y="274475"/>
                  </a:lnTo>
                  <a:lnTo>
                    <a:pt x="37747" y="276249"/>
                  </a:lnTo>
                  <a:lnTo>
                    <a:pt x="40864" y="28575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39"/>
            <p:cNvSpPr/>
            <p:nvPr>
              <p:custDataLst>
                <p:tags r:id="rId103"/>
              </p:custDataLst>
            </p:nvPr>
          </p:nvSpPr>
          <p:spPr>
            <a:xfrm>
              <a:off x="1652004" y="1009054"/>
              <a:ext cx="142863" cy="151596"/>
            </a:xfrm>
            <a:custGeom>
              <a:avLst/>
              <a:gdLst/>
              <a:ahLst/>
              <a:cxnLst/>
              <a:rect l="0" t="0" r="0" b="0"/>
              <a:pathLst>
                <a:path w="142863" h="151596">
                  <a:moveTo>
                    <a:pt x="44636" y="0"/>
                  </a:moveTo>
                  <a:lnTo>
                    <a:pt x="44636" y="0"/>
                  </a:lnTo>
                  <a:lnTo>
                    <a:pt x="37568" y="16782"/>
                  </a:lnTo>
                  <a:lnTo>
                    <a:pt x="33611" y="29115"/>
                  </a:lnTo>
                  <a:lnTo>
                    <a:pt x="20309" y="62711"/>
                  </a:lnTo>
                  <a:lnTo>
                    <a:pt x="15931" y="80428"/>
                  </a:lnTo>
                  <a:lnTo>
                    <a:pt x="2464" y="123158"/>
                  </a:lnTo>
                  <a:lnTo>
                    <a:pt x="0" y="151595"/>
                  </a:lnTo>
                  <a:lnTo>
                    <a:pt x="12418" y="139357"/>
                  </a:lnTo>
                  <a:lnTo>
                    <a:pt x="15433" y="131058"/>
                  </a:lnTo>
                  <a:lnTo>
                    <a:pt x="19778" y="115230"/>
                  </a:lnTo>
                  <a:lnTo>
                    <a:pt x="27348" y="100618"/>
                  </a:lnTo>
                  <a:lnTo>
                    <a:pt x="47645" y="65102"/>
                  </a:lnTo>
                  <a:lnTo>
                    <a:pt x="55432" y="45382"/>
                  </a:lnTo>
                  <a:lnTo>
                    <a:pt x="62082" y="36284"/>
                  </a:lnTo>
                  <a:lnTo>
                    <a:pt x="68551" y="49097"/>
                  </a:lnTo>
                  <a:lnTo>
                    <a:pt x="79452" y="92583"/>
                  </a:lnTo>
                  <a:lnTo>
                    <a:pt x="81079" y="110224"/>
                  </a:lnTo>
                  <a:lnTo>
                    <a:pt x="87404" y="127027"/>
                  </a:lnTo>
                  <a:lnTo>
                    <a:pt x="92748" y="135169"/>
                  </a:lnTo>
                  <a:lnTo>
                    <a:pt x="98431" y="139450"/>
                  </a:lnTo>
                  <a:lnTo>
                    <a:pt x="104263" y="142345"/>
                  </a:lnTo>
                  <a:lnTo>
                    <a:pt x="110163" y="146939"/>
                  </a:lnTo>
                  <a:lnTo>
                    <a:pt x="113126" y="147569"/>
                  </a:lnTo>
                  <a:lnTo>
                    <a:pt x="116092" y="146997"/>
                  </a:lnTo>
                  <a:lnTo>
                    <a:pt x="125009" y="141449"/>
                  </a:lnTo>
                  <a:lnTo>
                    <a:pt x="142862" y="125016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40"/>
            <p:cNvSpPr/>
            <p:nvPr>
              <p:custDataLst>
                <p:tags r:id="rId104"/>
              </p:custDataLst>
            </p:nvPr>
          </p:nvSpPr>
          <p:spPr>
            <a:xfrm>
              <a:off x="1375172" y="901897"/>
              <a:ext cx="223242" cy="312341"/>
            </a:xfrm>
            <a:custGeom>
              <a:avLst/>
              <a:gdLst/>
              <a:ahLst/>
              <a:cxnLst/>
              <a:rect l="0" t="0" r="0" b="0"/>
              <a:pathLst>
                <a:path w="223242" h="312341">
                  <a:moveTo>
                    <a:pt x="8928" y="187524"/>
                  </a:moveTo>
                  <a:lnTo>
                    <a:pt x="8928" y="187524"/>
                  </a:lnTo>
                  <a:lnTo>
                    <a:pt x="4188" y="187524"/>
                  </a:lnTo>
                  <a:lnTo>
                    <a:pt x="2791" y="186532"/>
                  </a:lnTo>
                  <a:lnTo>
                    <a:pt x="1861" y="184879"/>
                  </a:lnTo>
                  <a:lnTo>
                    <a:pt x="2" y="178604"/>
                  </a:lnTo>
                  <a:lnTo>
                    <a:pt x="0" y="221286"/>
                  </a:lnTo>
                  <a:lnTo>
                    <a:pt x="0" y="262211"/>
                  </a:lnTo>
                  <a:lnTo>
                    <a:pt x="0" y="304833"/>
                  </a:lnTo>
                  <a:lnTo>
                    <a:pt x="0" y="312340"/>
                  </a:lnTo>
                  <a:lnTo>
                    <a:pt x="0" y="269634"/>
                  </a:lnTo>
                  <a:lnTo>
                    <a:pt x="6135" y="231524"/>
                  </a:lnTo>
                  <a:lnTo>
                    <a:pt x="9093" y="197364"/>
                  </a:lnTo>
                  <a:lnTo>
                    <a:pt x="15813" y="158249"/>
                  </a:lnTo>
                  <a:lnTo>
                    <a:pt x="26971" y="117359"/>
                  </a:lnTo>
                  <a:lnTo>
                    <a:pt x="41695" y="78735"/>
                  </a:lnTo>
                  <a:lnTo>
                    <a:pt x="53396" y="49911"/>
                  </a:lnTo>
                  <a:lnTo>
                    <a:pt x="55440" y="48157"/>
                  </a:lnTo>
                  <a:lnTo>
                    <a:pt x="57795" y="46988"/>
                  </a:lnTo>
                  <a:lnTo>
                    <a:pt x="60358" y="47200"/>
                  </a:lnTo>
                  <a:lnTo>
                    <a:pt x="65851" y="50082"/>
                  </a:lnTo>
                  <a:lnTo>
                    <a:pt x="67713" y="52240"/>
                  </a:lnTo>
                  <a:lnTo>
                    <a:pt x="75686" y="75182"/>
                  </a:lnTo>
                  <a:lnTo>
                    <a:pt x="82396" y="116579"/>
                  </a:lnTo>
                  <a:lnTo>
                    <a:pt x="92674" y="156643"/>
                  </a:lnTo>
                  <a:lnTo>
                    <a:pt x="98121" y="196637"/>
                  </a:lnTo>
                  <a:lnTo>
                    <a:pt x="105076" y="236434"/>
                  </a:lnTo>
                  <a:lnTo>
                    <a:pt x="109186" y="257579"/>
                  </a:lnTo>
                  <a:lnTo>
                    <a:pt x="116687" y="273766"/>
                  </a:lnTo>
                  <a:lnTo>
                    <a:pt x="122305" y="280423"/>
                  </a:lnTo>
                  <a:lnTo>
                    <a:pt x="128109" y="283382"/>
                  </a:lnTo>
                  <a:lnTo>
                    <a:pt x="131046" y="283179"/>
                  </a:lnTo>
                  <a:lnTo>
                    <a:pt x="136957" y="280309"/>
                  </a:lnTo>
                  <a:lnTo>
                    <a:pt x="145861" y="273114"/>
                  </a:lnTo>
                  <a:lnTo>
                    <a:pt x="154784" y="259957"/>
                  </a:lnTo>
                  <a:lnTo>
                    <a:pt x="169664" y="219552"/>
                  </a:lnTo>
                  <a:lnTo>
                    <a:pt x="178593" y="186431"/>
                  </a:lnTo>
                  <a:lnTo>
                    <a:pt x="187523" y="151482"/>
                  </a:lnTo>
                  <a:lnTo>
                    <a:pt x="196453" y="115990"/>
                  </a:lnTo>
                  <a:lnTo>
                    <a:pt x="208358" y="73183"/>
                  </a:lnTo>
                  <a:lnTo>
                    <a:pt x="216174" y="29666"/>
                  </a:lnTo>
                  <a:lnTo>
                    <a:pt x="223241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50"/>
          <p:cNvGrpSpPr/>
          <p:nvPr/>
        </p:nvGrpSpPr>
        <p:grpSpPr>
          <a:xfrm>
            <a:off x="6849995" y="1268015"/>
            <a:ext cx="2140795" cy="418141"/>
            <a:chOff x="6849995" y="1268015"/>
            <a:chExt cx="2140795" cy="418141"/>
          </a:xfrm>
        </p:grpSpPr>
        <p:sp>
          <p:nvSpPr>
            <p:cNvPr id="177" name="SMARTInkShape-441"/>
            <p:cNvSpPr/>
            <p:nvPr>
              <p:custDataLst>
                <p:tags r:id="rId74"/>
              </p:custDataLst>
            </p:nvPr>
          </p:nvSpPr>
          <p:spPr>
            <a:xfrm>
              <a:off x="8893967" y="1357312"/>
              <a:ext cx="1" cy="8930"/>
            </a:xfrm>
            <a:custGeom>
              <a:avLst/>
              <a:gdLst/>
              <a:ahLst/>
              <a:cxnLst/>
              <a:rect l="0" t="0" r="0" b="0"/>
              <a:pathLst>
                <a:path w="1" h="8930">
                  <a:moveTo>
                    <a:pt x="0" y="8929"/>
                  </a:moveTo>
                  <a:lnTo>
                    <a:pt x="0" y="8929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42"/>
            <p:cNvSpPr/>
            <p:nvPr>
              <p:custDataLst>
                <p:tags r:id="rId75"/>
              </p:custDataLst>
            </p:nvPr>
          </p:nvSpPr>
          <p:spPr>
            <a:xfrm>
              <a:off x="8822531" y="1464467"/>
              <a:ext cx="17859" cy="62509"/>
            </a:xfrm>
            <a:custGeom>
              <a:avLst/>
              <a:gdLst/>
              <a:ahLst/>
              <a:cxnLst/>
              <a:rect l="0" t="0" r="0" b="0"/>
              <a:pathLst>
                <a:path w="17859" h="62509">
                  <a:moveTo>
                    <a:pt x="17858" y="0"/>
                  </a:moveTo>
                  <a:lnTo>
                    <a:pt x="17858" y="0"/>
                  </a:lnTo>
                  <a:lnTo>
                    <a:pt x="17858" y="4741"/>
                  </a:lnTo>
                  <a:lnTo>
                    <a:pt x="16866" y="6138"/>
                  </a:lnTo>
                  <a:lnTo>
                    <a:pt x="15213" y="7068"/>
                  </a:lnTo>
                  <a:lnTo>
                    <a:pt x="13118" y="7690"/>
                  </a:lnTo>
                  <a:lnTo>
                    <a:pt x="11722" y="10087"/>
                  </a:lnTo>
                  <a:lnTo>
                    <a:pt x="8764" y="21951"/>
                  </a:lnTo>
                  <a:lnTo>
                    <a:pt x="3038" y="33184"/>
                  </a:lnTo>
                  <a:lnTo>
                    <a:pt x="0" y="62508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43"/>
            <p:cNvSpPr/>
            <p:nvPr>
              <p:custDataLst>
                <p:tags r:id="rId76"/>
              </p:custDataLst>
            </p:nvPr>
          </p:nvSpPr>
          <p:spPr>
            <a:xfrm>
              <a:off x="8858250" y="1384303"/>
              <a:ext cx="132540" cy="213957"/>
            </a:xfrm>
            <a:custGeom>
              <a:avLst/>
              <a:gdLst/>
              <a:ahLst/>
              <a:cxnLst/>
              <a:rect l="0" t="0" r="0" b="0"/>
              <a:pathLst>
                <a:path w="132540" h="213957">
                  <a:moveTo>
                    <a:pt x="8928" y="133743"/>
                  </a:moveTo>
                  <a:lnTo>
                    <a:pt x="8928" y="133743"/>
                  </a:lnTo>
                  <a:lnTo>
                    <a:pt x="8928" y="163555"/>
                  </a:lnTo>
                  <a:lnTo>
                    <a:pt x="6283" y="169482"/>
                  </a:lnTo>
                  <a:lnTo>
                    <a:pt x="2792" y="175424"/>
                  </a:lnTo>
                  <a:lnTo>
                    <a:pt x="551" y="187322"/>
                  </a:lnTo>
                  <a:lnTo>
                    <a:pt x="0" y="213956"/>
                  </a:lnTo>
                  <a:lnTo>
                    <a:pt x="0" y="201668"/>
                  </a:lnTo>
                  <a:lnTo>
                    <a:pt x="18091" y="157632"/>
                  </a:lnTo>
                  <a:lnTo>
                    <a:pt x="24210" y="132884"/>
                  </a:lnTo>
                  <a:lnTo>
                    <a:pt x="28671" y="109346"/>
                  </a:lnTo>
                  <a:lnTo>
                    <a:pt x="48055" y="71367"/>
                  </a:lnTo>
                  <a:lnTo>
                    <a:pt x="71287" y="26769"/>
                  </a:lnTo>
                  <a:lnTo>
                    <a:pt x="83314" y="7550"/>
                  </a:lnTo>
                  <a:lnTo>
                    <a:pt x="91929" y="3243"/>
                  </a:lnTo>
                  <a:lnTo>
                    <a:pt x="118692" y="0"/>
                  </a:lnTo>
                  <a:lnTo>
                    <a:pt x="120800" y="925"/>
                  </a:lnTo>
                  <a:lnTo>
                    <a:pt x="122204" y="2534"/>
                  </a:lnTo>
                  <a:lnTo>
                    <a:pt x="130781" y="22170"/>
                  </a:lnTo>
                  <a:lnTo>
                    <a:pt x="132539" y="33222"/>
                  </a:lnTo>
                  <a:lnTo>
                    <a:pt x="124768" y="73259"/>
                  </a:lnTo>
                  <a:lnTo>
                    <a:pt x="118094" y="90964"/>
                  </a:lnTo>
                  <a:lnTo>
                    <a:pt x="114034" y="107507"/>
                  </a:lnTo>
                  <a:lnTo>
                    <a:pt x="106547" y="122331"/>
                  </a:lnTo>
                  <a:lnTo>
                    <a:pt x="71436" y="160531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44"/>
            <p:cNvSpPr/>
            <p:nvPr>
              <p:custDataLst>
                <p:tags r:id="rId77"/>
              </p:custDataLst>
            </p:nvPr>
          </p:nvSpPr>
          <p:spPr>
            <a:xfrm>
              <a:off x="8813633" y="1455538"/>
              <a:ext cx="8899" cy="89297"/>
            </a:xfrm>
            <a:custGeom>
              <a:avLst/>
              <a:gdLst/>
              <a:ahLst/>
              <a:cxnLst/>
              <a:rect l="0" t="0" r="0" b="0"/>
              <a:pathLst>
                <a:path w="8899" h="89297">
                  <a:moveTo>
                    <a:pt x="8898" y="0"/>
                  </a:moveTo>
                  <a:lnTo>
                    <a:pt x="8898" y="0"/>
                  </a:lnTo>
                  <a:lnTo>
                    <a:pt x="8898" y="7688"/>
                  </a:lnTo>
                  <a:lnTo>
                    <a:pt x="4156" y="13302"/>
                  </a:lnTo>
                  <a:lnTo>
                    <a:pt x="1828" y="21126"/>
                  </a:lnTo>
                  <a:lnTo>
                    <a:pt x="40" y="63627"/>
                  </a:lnTo>
                  <a:lnTo>
                    <a:pt x="0" y="67966"/>
                  </a:lnTo>
                  <a:lnTo>
                    <a:pt x="2628" y="72541"/>
                  </a:lnTo>
                  <a:lnTo>
                    <a:pt x="6110" y="77880"/>
                  </a:lnTo>
                  <a:lnTo>
                    <a:pt x="8898" y="89296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45"/>
            <p:cNvSpPr/>
            <p:nvPr>
              <p:custDataLst>
                <p:tags r:id="rId78"/>
              </p:custDataLst>
            </p:nvPr>
          </p:nvSpPr>
          <p:spPr>
            <a:xfrm>
              <a:off x="8626806" y="1268015"/>
              <a:ext cx="88570" cy="214313"/>
            </a:xfrm>
            <a:custGeom>
              <a:avLst/>
              <a:gdLst/>
              <a:ahLst/>
              <a:cxnLst/>
              <a:rect l="0" t="0" r="0" b="0"/>
              <a:pathLst>
                <a:path w="88570" h="214313">
                  <a:moveTo>
                    <a:pt x="34990" y="0"/>
                  </a:moveTo>
                  <a:lnTo>
                    <a:pt x="34990" y="0"/>
                  </a:lnTo>
                  <a:lnTo>
                    <a:pt x="30250" y="4741"/>
                  </a:lnTo>
                  <a:lnTo>
                    <a:pt x="27922" y="9713"/>
                  </a:lnTo>
                  <a:lnTo>
                    <a:pt x="21428" y="46981"/>
                  </a:lnTo>
                  <a:lnTo>
                    <a:pt x="16988" y="86964"/>
                  </a:lnTo>
                  <a:lnTo>
                    <a:pt x="4813" y="128897"/>
                  </a:lnTo>
                  <a:lnTo>
                    <a:pt x="0" y="160461"/>
                  </a:lnTo>
                  <a:lnTo>
                    <a:pt x="588" y="171526"/>
                  </a:lnTo>
                  <a:lnTo>
                    <a:pt x="7002" y="189960"/>
                  </a:lnTo>
                  <a:lnTo>
                    <a:pt x="8394" y="192125"/>
                  </a:lnTo>
                  <a:lnTo>
                    <a:pt x="10314" y="193568"/>
                  </a:lnTo>
                  <a:lnTo>
                    <a:pt x="12586" y="194530"/>
                  </a:lnTo>
                  <a:lnTo>
                    <a:pt x="14102" y="194179"/>
                  </a:lnTo>
                  <a:lnTo>
                    <a:pt x="15110" y="192952"/>
                  </a:lnTo>
                  <a:lnTo>
                    <a:pt x="17226" y="188944"/>
                  </a:lnTo>
                  <a:lnTo>
                    <a:pt x="21473" y="183854"/>
                  </a:lnTo>
                  <a:lnTo>
                    <a:pt x="58580" y="155762"/>
                  </a:lnTo>
                  <a:lnTo>
                    <a:pt x="70666" y="149941"/>
                  </a:lnTo>
                  <a:lnTo>
                    <a:pt x="77865" y="144271"/>
                  </a:lnTo>
                  <a:lnTo>
                    <a:pt x="79450" y="144797"/>
                  </a:lnTo>
                  <a:lnTo>
                    <a:pt x="87172" y="150686"/>
                  </a:lnTo>
                  <a:lnTo>
                    <a:pt x="87947" y="153953"/>
                  </a:lnTo>
                  <a:lnTo>
                    <a:pt x="88445" y="164134"/>
                  </a:lnTo>
                  <a:lnTo>
                    <a:pt x="80868" y="189296"/>
                  </a:lnTo>
                  <a:lnTo>
                    <a:pt x="81450" y="192674"/>
                  </a:lnTo>
                  <a:lnTo>
                    <a:pt x="87814" y="205128"/>
                  </a:lnTo>
                  <a:lnTo>
                    <a:pt x="88569" y="214312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46"/>
            <p:cNvSpPr/>
            <p:nvPr>
              <p:custDataLst>
                <p:tags r:id="rId79"/>
              </p:custDataLst>
            </p:nvPr>
          </p:nvSpPr>
          <p:spPr>
            <a:xfrm>
              <a:off x="8536781" y="1366241"/>
              <a:ext cx="71437" cy="142720"/>
            </a:xfrm>
            <a:custGeom>
              <a:avLst/>
              <a:gdLst/>
              <a:ahLst/>
              <a:cxnLst/>
              <a:rect l="0" t="0" r="0" b="0"/>
              <a:pathLst>
                <a:path w="71437" h="142720">
                  <a:moveTo>
                    <a:pt x="71436" y="0"/>
                  </a:moveTo>
                  <a:lnTo>
                    <a:pt x="71436" y="0"/>
                  </a:lnTo>
                  <a:lnTo>
                    <a:pt x="62874" y="0"/>
                  </a:lnTo>
                  <a:lnTo>
                    <a:pt x="47298" y="16224"/>
                  </a:lnTo>
                  <a:lnTo>
                    <a:pt x="19033" y="53324"/>
                  </a:lnTo>
                  <a:lnTo>
                    <a:pt x="17905" y="62091"/>
                  </a:lnTo>
                  <a:lnTo>
                    <a:pt x="51828" y="62508"/>
                  </a:lnTo>
                  <a:lnTo>
                    <a:pt x="52411" y="63500"/>
                  </a:lnTo>
                  <a:lnTo>
                    <a:pt x="54224" y="69636"/>
                  </a:lnTo>
                  <a:lnTo>
                    <a:pt x="59612" y="77740"/>
                  </a:lnTo>
                  <a:lnTo>
                    <a:pt x="61221" y="83498"/>
                  </a:lnTo>
                  <a:lnTo>
                    <a:pt x="54706" y="108905"/>
                  </a:lnTo>
                  <a:lnTo>
                    <a:pt x="48787" y="115541"/>
                  </a:lnTo>
                  <a:lnTo>
                    <a:pt x="41527" y="121797"/>
                  </a:lnTo>
                  <a:lnTo>
                    <a:pt x="31743" y="136890"/>
                  </a:lnTo>
                  <a:lnTo>
                    <a:pt x="26345" y="140216"/>
                  </a:lnTo>
                  <a:lnTo>
                    <a:pt x="10667" y="142719"/>
                  </a:lnTo>
                  <a:lnTo>
                    <a:pt x="0" y="133946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47"/>
            <p:cNvSpPr/>
            <p:nvPr>
              <p:custDataLst>
                <p:tags r:id="rId80"/>
              </p:custDataLst>
            </p:nvPr>
          </p:nvSpPr>
          <p:spPr>
            <a:xfrm>
              <a:off x="8411764" y="1393563"/>
              <a:ext cx="80369" cy="88720"/>
            </a:xfrm>
            <a:custGeom>
              <a:avLst/>
              <a:gdLst/>
              <a:ahLst/>
              <a:cxnLst/>
              <a:rect l="0" t="0" r="0" b="0"/>
              <a:pathLst>
                <a:path w="80369" h="88720">
                  <a:moveTo>
                    <a:pt x="0" y="53045"/>
                  </a:moveTo>
                  <a:lnTo>
                    <a:pt x="0" y="53045"/>
                  </a:lnTo>
                  <a:lnTo>
                    <a:pt x="0" y="82856"/>
                  </a:lnTo>
                  <a:lnTo>
                    <a:pt x="993" y="84826"/>
                  </a:lnTo>
                  <a:lnTo>
                    <a:pt x="2647" y="86138"/>
                  </a:lnTo>
                  <a:lnTo>
                    <a:pt x="7690" y="88245"/>
                  </a:lnTo>
                  <a:lnTo>
                    <a:pt x="16509" y="88719"/>
                  </a:lnTo>
                  <a:lnTo>
                    <a:pt x="16961" y="87742"/>
                  </a:lnTo>
                  <a:lnTo>
                    <a:pt x="17461" y="84010"/>
                  </a:lnTo>
                  <a:lnTo>
                    <a:pt x="20329" y="79044"/>
                  </a:lnTo>
                  <a:lnTo>
                    <a:pt x="22481" y="76331"/>
                  </a:lnTo>
                  <a:lnTo>
                    <a:pt x="24876" y="68024"/>
                  </a:lnTo>
                  <a:lnTo>
                    <a:pt x="26930" y="58710"/>
                  </a:lnTo>
                  <a:lnTo>
                    <a:pt x="32674" y="46897"/>
                  </a:lnTo>
                  <a:lnTo>
                    <a:pt x="35810" y="32261"/>
                  </a:lnTo>
                  <a:lnTo>
                    <a:pt x="42609" y="17924"/>
                  </a:lnTo>
                  <a:lnTo>
                    <a:pt x="43289" y="14749"/>
                  </a:lnTo>
                  <a:lnTo>
                    <a:pt x="52219" y="1266"/>
                  </a:lnTo>
                  <a:lnTo>
                    <a:pt x="55619" y="267"/>
                  </a:lnTo>
                  <a:lnTo>
                    <a:pt x="57916" y="0"/>
                  </a:lnTo>
                  <a:lnTo>
                    <a:pt x="59446" y="814"/>
                  </a:lnTo>
                  <a:lnTo>
                    <a:pt x="60469" y="2349"/>
                  </a:lnTo>
                  <a:lnTo>
                    <a:pt x="61149" y="4366"/>
                  </a:lnTo>
                  <a:lnTo>
                    <a:pt x="62593" y="5710"/>
                  </a:lnTo>
                  <a:lnTo>
                    <a:pt x="72042" y="10511"/>
                  </a:lnTo>
                  <a:lnTo>
                    <a:pt x="80368" y="17327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48"/>
            <p:cNvSpPr/>
            <p:nvPr>
              <p:custDataLst>
                <p:tags r:id="rId81"/>
              </p:custDataLst>
            </p:nvPr>
          </p:nvSpPr>
          <p:spPr>
            <a:xfrm>
              <a:off x="8290779" y="1410890"/>
              <a:ext cx="76339" cy="97704"/>
            </a:xfrm>
            <a:custGeom>
              <a:avLst/>
              <a:gdLst/>
              <a:ahLst/>
              <a:cxnLst/>
              <a:rect l="0" t="0" r="0" b="0"/>
              <a:pathLst>
                <a:path w="76339" h="97704">
                  <a:moveTo>
                    <a:pt x="13830" y="44648"/>
                  </a:moveTo>
                  <a:lnTo>
                    <a:pt x="13830" y="44648"/>
                  </a:lnTo>
                  <a:lnTo>
                    <a:pt x="13830" y="49389"/>
                  </a:lnTo>
                  <a:lnTo>
                    <a:pt x="11184" y="54362"/>
                  </a:lnTo>
                  <a:lnTo>
                    <a:pt x="7692" y="59879"/>
                  </a:lnTo>
                  <a:lnTo>
                    <a:pt x="4734" y="68564"/>
                  </a:lnTo>
                  <a:lnTo>
                    <a:pt x="528" y="74460"/>
                  </a:lnTo>
                  <a:lnTo>
                    <a:pt x="0" y="77421"/>
                  </a:lnTo>
                  <a:lnTo>
                    <a:pt x="642" y="80387"/>
                  </a:lnTo>
                  <a:lnTo>
                    <a:pt x="3007" y="86328"/>
                  </a:lnTo>
                  <a:lnTo>
                    <a:pt x="4651" y="96464"/>
                  </a:lnTo>
                  <a:lnTo>
                    <a:pt x="5726" y="97050"/>
                  </a:lnTo>
                  <a:lnTo>
                    <a:pt x="9567" y="97703"/>
                  </a:lnTo>
                  <a:lnTo>
                    <a:pt x="10987" y="96885"/>
                  </a:lnTo>
                  <a:lnTo>
                    <a:pt x="11935" y="95349"/>
                  </a:lnTo>
                  <a:lnTo>
                    <a:pt x="12566" y="93330"/>
                  </a:lnTo>
                  <a:lnTo>
                    <a:pt x="13979" y="91987"/>
                  </a:lnTo>
                  <a:lnTo>
                    <a:pt x="18196" y="90492"/>
                  </a:lnTo>
                  <a:lnTo>
                    <a:pt x="23377" y="84537"/>
                  </a:lnTo>
                  <a:lnTo>
                    <a:pt x="52535" y="42985"/>
                  </a:lnTo>
                  <a:lnTo>
                    <a:pt x="73692" y="9532"/>
                  </a:lnTo>
                  <a:lnTo>
                    <a:pt x="76338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49"/>
            <p:cNvSpPr/>
            <p:nvPr>
              <p:custDataLst>
                <p:tags r:id="rId82"/>
              </p:custDataLst>
            </p:nvPr>
          </p:nvSpPr>
          <p:spPr>
            <a:xfrm>
              <a:off x="8143875" y="1412571"/>
              <a:ext cx="80368" cy="87617"/>
            </a:xfrm>
            <a:custGeom>
              <a:avLst/>
              <a:gdLst/>
              <a:ahLst/>
              <a:cxnLst/>
              <a:rect l="0" t="0" r="0" b="0"/>
              <a:pathLst>
                <a:path w="80368" h="87617">
                  <a:moveTo>
                    <a:pt x="0" y="60827"/>
                  </a:moveTo>
                  <a:lnTo>
                    <a:pt x="0" y="60827"/>
                  </a:lnTo>
                  <a:lnTo>
                    <a:pt x="0" y="68514"/>
                  </a:lnTo>
                  <a:lnTo>
                    <a:pt x="7687" y="77336"/>
                  </a:lnTo>
                  <a:lnTo>
                    <a:pt x="13302" y="78285"/>
                  </a:lnTo>
                  <a:lnTo>
                    <a:pt x="21249" y="78568"/>
                  </a:lnTo>
                  <a:lnTo>
                    <a:pt x="26971" y="75987"/>
                  </a:lnTo>
                  <a:lnTo>
                    <a:pt x="68433" y="37029"/>
                  </a:lnTo>
                  <a:lnTo>
                    <a:pt x="78861" y="18923"/>
                  </a:lnTo>
                  <a:lnTo>
                    <a:pt x="80168" y="6825"/>
                  </a:lnTo>
                  <a:lnTo>
                    <a:pt x="80234" y="3990"/>
                  </a:lnTo>
                  <a:lnTo>
                    <a:pt x="79285" y="2100"/>
                  </a:lnTo>
                  <a:lnTo>
                    <a:pt x="77661" y="840"/>
                  </a:lnTo>
                  <a:lnTo>
                    <a:pt x="75586" y="0"/>
                  </a:lnTo>
                  <a:lnTo>
                    <a:pt x="73211" y="431"/>
                  </a:lnTo>
                  <a:lnTo>
                    <a:pt x="64113" y="6154"/>
                  </a:lnTo>
                  <a:lnTo>
                    <a:pt x="39612" y="45967"/>
                  </a:lnTo>
                  <a:lnTo>
                    <a:pt x="36872" y="57966"/>
                  </a:lnTo>
                  <a:lnTo>
                    <a:pt x="35869" y="80306"/>
                  </a:lnTo>
                  <a:lnTo>
                    <a:pt x="36811" y="82742"/>
                  </a:lnTo>
                  <a:lnTo>
                    <a:pt x="38430" y="84366"/>
                  </a:lnTo>
                  <a:lnTo>
                    <a:pt x="42878" y="86172"/>
                  </a:lnTo>
                  <a:lnTo>
                    <a:pt x="80367" y="87616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50"/>
            <p:cNvSpPr/>
            <p:nvPr>
              <p:custDataLst>
                <p:tags r:id="rId83"/>
              </p:custDataLst>
            </p:nvPr>
          </p:nvSpPr>
          <p:spPr>
            <a:xfrm>
              <a:off x="7884914" y="1394794"/>
              <a:ext cx="204969" cy="105394"/>
            </a:xfrm>
            <a:custGeom>
              <a:avLst/>
              <a:gdLst/>
              <a:ahLst/>
              <a:cxnLst/>
              <a:rect l="0" t="0" r="0" b="0"/>
              <a:pathLst>
                <a:path w="204969" h="105394">
                  <a:moveTo>
                    <a:pt x="0" y="60744"/>
                  </a:moveTo>
                  <a:lnTo>
                    <a:pt x="0" y="60744"/>
                  </a:lnTo>
                  <a:lnTo>
                    <a:pt x="0" y="77254"/>
                  </a:lnTo>
                  <a:lnTo>
                    <a:pt x="992" y="77704"/>
                  </a:lnTo>
                  <a:lnTo>
                    <a:pt x="12427" y="78484"/>
                  </a:lnTo>
                  <a:lnTo>
                    <a:pt x="14237" y="77532"/>
                  </a:lnTo>
                  <a:lnTo>
                    <a:pt x="15444" y="75904"/>
                  </a:lnTo>
                  <a:lnTo>
                    <a:pt x="16250" y="73827"/>
                  </a:lnTo>
                  <a:lnTo>
                    <a:pt x="31781" y="60508"/>
                  </a:lnTo>
                  <a:lnTo>
                    <a:pt x="33094" y="57609"/>
                  </a:lnTo>
                  <a:lnTo>
                    <a:pt x="57905" y="36922"/>
                  </a:lnTo>
                  <a:lnTo>
                    <a:pt x="60463" y="30974"/>
                  </a:lnTo>
                  <a:lnTo>
                    <a:pt x="62492" y="0"/>
                  </a:lnTo>
                  <a:lnTo>
                    <a:pt x="61504" y="404"/>
                  </a:lnTo>
                  <a:lnTo>
                    <a:pt x="55374" y="4722"/>
                  </a:lnTo>
                  <a:lnTo>
                    <a:pt x="50076" y="6079"/>
                  </a:lnTo>
                  <a:lnTo>
                    <a:pt x="15237" y="36691"/>
                  </a:lnTo>
                  <a:lnTo>
                    <a:pt x="4037" y="54927"/>
                  </a:lnTo>
                  <a:lnTo>
                    <a:pt x="796" y="69112"/>
                  </a:lnTo>
                  <a:lnTo>
                    <a:pt x="156" y="76728"/>
                  </a:lnTo>
                  <a:lnTo>
                    <a:pt x="4787" y="82788"/>
                  </a:lnTo>
                  <a:lnTo>
                    <a:pt x="9734" y="85425"/>
                  </a:lnTo>
                  <a:lnTo>
                    <a:pt x="12441" y="86128"/>
                  </a:lnTo>
                  <a:lnTo>
                    <a:pt x="53830" y="76454"/>
                  </a:lnTo>
                  <a:lnTo>
                    <a:pt x="68867" y="69036"/>
                  </a:lnTo>
                  <a:lnTo>
                    <a:pt x="103251" y="46828"/>
                  </a:lnTo>
                  <a:lnTo>
                    <a:pt x="112834" y="44054"/>
                  </a:lnTo>
                  <a:lnTo>
                    <a:pt x="123215" y="43038"/>
                  </a:lnTo>
                  <a:lnTo>
                    <a:pt x="123814" y="43980"/>
                  </a:lnTo>
                  <a:lnTo>
                    <a:pt x="124856" y="55328"/>
                  </a:lnTo>
                  <a:lnTo>
                    <a:pt x="122298" y="60983"/>
                  </a:lnTo>
                  <a:lnTo>
                    <a:pt x="118847" y="66803"/>
                  </a:lnTo>
                  <a:lnTo>
                    <a:pt x="116630" y="78624"/>
                  </a:lnTo>
                  <a:lnTo>
                    <a:pt x="116095" y="103628"/>
                  </a:lnTo>
                  <a:lnTo>
                    <a:pt x="117083" y="104217"/>
                  </a:lnTo>
                  <a:lnTo>
                    <a:pt x="120829" y="104871"/>
                  </a:lnTo>
                  <a:lnTo>
                    <a:pt x="122224" y="104052"/>
                  </a:lnTo>
                  <a:lnTo>
                    <a:pt x="123153" y="102514"/>
                  </a:lnTo>
                  <a:lnTo>
                    <a:pt x="137335" y="71959"/>
                  </a:lnTo>
                  <a:lnTo>
                    <a:pt x="145704" y="63083"/>
                  </a:lnTo>
                  <a:lnTo>
                    <a:pt x="155045" y="54839"/>
                  </a:lnTo>
                  <a:lnTo>
                    <a:pt x="181464" y="22458"/>
                  </a:lnTo>
                  <a:lnTo>
                    <a:pt x="187476" y="18923"/>
                  </a:lnTo>
                  <a:lnTo>
                    <a:pt x="196263" y="16467"/>
                  </a:lnTo>
                  <a:lnTo>
                    <a:pt x="200667" y="16262"/>
                  </a:lnTo>
                  <a:lnTo>
                    <a:pt x="202239" y="17199"/>
                  </a:lnTo>
                  <a:lnTo>
                    <a:pt x="203286" y="18814"/>
                  </a:lnTo>
                  <a:lnTo>
                    <a:pt x="204451" y="24250"/>
                  </a:lnTo>
                  <a:lnTo>
                    <a:pt x="204968" y="33280"/>
                  </a:lnTo>
                  <a:lnTo>
                    <a:pt x="202552" y="41262"/>
                  </a:lnTo>
                  <a:lnTo>
                    <a:pt x="199163" y="49108"/>
                  </a:lnTo>
                  <a:lnTo>
                    <a:pt x="188796" y="93341"/>
                  </a:lnTo>
                  <a:lnTo>
                    <a:pt x="189362" y="95373"/>
                  </a:lnTo>
                  <a:lnTo>
                    <a:pt x="196453" y="105393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51"/>
            <p:cNvSpPr/>
            <p:nvPr>
              <p:custDataLst>
                <p:tags r:id="rId84"/>
              </p:custDataLst>
            </p:nvPr>
          </p:nvSpPr>
          <p:spPr>
            <a:xfrm>
              <a:off x="7759897" y="1410890"/>
              <a:ext cx="53579" cy="96831"/>
            </a:xfrm>
            <a:custGeom>
              <a:avLst/>
              <a:gdLst/>
              <a:ahLst/>
              <a:cxnLst/>
              <a:rect l="0" t="0" r="0" b="0"/>
              <a:pathLst>
                <a:path w="53579" h="96831">
                  <a:moveTo>
                    <a:pt x="8931" y="44648"/>
                  </a:moveTo>
                  <a:lnTo>
                    <a:pt x="8931" y="44648"/>
                  </a:lnTo>
                  <a:lnTo>
                    <a:pt x="4190" y="49389"/>
                  </a:lnTo>
                  <a:lnTo>
                    <a:pt x="1863" y="54362"/>
                  </a:lnTo>
                  <a:lnTo>
                    <a:pt x="5" y="91160"/>
                  </a:lnTo>
                  <a:lnTo>
                    <a:pt x="2" y="96830"/>
                  </a:lnTo>
                  <a:lnTo>
                    <a:pt x="0" y="93073"/>
                  </a:lnTo>
                  <a:lnTo>
                    <a:pt x="2647" y="88328"/>
                  </a:lnTo>
                  <a:lnTo>
                    <a:pt x="6138" y="82913"/>
                  </a:lnTo>
                  <a:lnTo>
                    <a:pt x="15815" y="59309"/>
                  </a:lnTo>
                  <a:lnTo>
                    <a:pt x="31832" y="32799"/>
                  </a:lnTo>
                  <a:lnTo>
                    <a:pt x="35559" y="21734"/>
                  </a:lnTo>
                  <a:lnTo>
                    <a:pt x="39947" y="15283"/>
                  </a:lnTo>
                  <a:lnTo>
                    <a:pt x="45205" y="11753"/>
                  </a:lnTo>
                  <a:lnTo>
                    <a:pt x="47996" y="10811"/>
                  </a:lnTo>
                  <a:lnTo>
                    <a:pt x="49857" y="9192"/>
                  </a:lnTo>
                  <a:lnTo>
                    <a:pt x="53578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52"/>
            <p:cNvSpPr/>
            <p:nvPr>
              <p:custDataLst>
                <p:tags r:id="rId85"/>
              </p:custDataLst>
            </p:nvPr>
          </p:nvSpPr>
          <p:spPr>
            <a:xfrm>
              <a:off x="7501091" y="1403783"/>
              <a:ext cx="222943" cy="211953"/>
            </a:xfrm>
            <a:custGeom>
              <a:avLst/>
              <a:gdLst/>
              <a:ahLst/>
              <a:cxnLst/>
              <a:rect l="0" t="0" r="0" b="0"/>
              <a:pathLst>
                <a:path w="222943" h="211953">
                  <a:moveTo>
                    <a:pt x="8776" y="105333"/>
                  </a:moveTo>
                  <a:lnTo>
                    <a:pt x="8776" y="105333"/>
                  </a:lnTo>
                  <a:lnTo>
                    <a:pt x="16464" y="105333"/>
                  </a:lnTo>
                  <a:lnTo>
                    <a:pt x="47507" y="75521"/>
                  </a:lnTo>
                  <a:lnTo>
                    <a:pt x="50795" y="69594"/>
                  </a:lnTo>
                  <a:lnTo>
                    <a:pt x="52905" y="57704"/>
                  </a:lnTo>
                  <a:lnTo>
                    <a:pt x="53410" y="38608"/>
                  </a:lnTo>
                  <a:lnTo>
                    <a:pt x="52423" y="37036"/>
                  </a:lnTo>
                  <a:lnTo>
                    <a:pt x="50772" y="35989"/>
                  </a:lnTo>
                  <a:lnTo>
                    <a:pt x="48679" y="35292"/>
                  </a:lnTo>
                  <a:lnTo>
                    <a:pt x="46291" y="35818"/>
                  </a:lnTo>
                  <a:lnTo>
                    <a:pt x="38192" y="41301"/>
                  </a:lnTo>
                  <a:lnTo>
                    <a:pt x="29508" y="50201"/>
                  </a:lnTo>
                  <a:lnTo>
                    <a:pt x="5794" y="85910"/>
                  </a:lnTo>
                  <a:lnTo>
                    <a:pt x="1609" y="102776"/>
                  </a:lnTo>
                  <a:lnTo>
                    <a:pt x="0" y="125683"/>
                  </a:lnTo>
                  <a:lnTo>
                    <a:pt x="941" y="127830"/>
                  </a:lnTo>
                  <a:lnTo>
                    <a:pt x="2561" y="129261"/>
                  </a:lnTo>
                  <a:lnTo>
                    <a:pt x="4633" y="130215"/>
                  </a:lnTo>
                  <a:lnTo>
                    <a:pt x="12224" y="128628"/>
                  </a:lnTo>
                  <a:lnTo>
                    <a:pt x="48432" y="115283"/>
                  </a:lnTo>
                  <a:lnTo>
                    <a:pt x="91978" y="82734"/>
                  </a:lnTo>
                  <a:lnTo>
                    <a:pt x="103102" y="78794"/>
                  </a:lnTo>
                  <a:lnTo>
                    <a:pt x="109567" y="74356"/>
                  </a:lnTo>
                  <a:lnTo>
                    <a:pt x="112682" y="73767"/>
                  </a:lnTo>
                  <a:lnTo>
                    <a:pt x="115748" y="74367"/>
                  </a:lnTo>
                  <a:lnTo>
                    <a:pt x="123062" y="77719"/>
                  </a:lnTo>
                  <a:lnTo>
                    <a:pt x="124506" y="91648"/>
                  </a:lnTo>
                  <a:lnTo>
                    <a:pt x="123838" y="119252"/>
                  </a:lnTo>
                  <a:lnTo>
                    <a:pt x="116757" y="161149"/>
                  </a:lnTo>
                  <a:lnTo>
                    <a:pt x="116040" y="186816"/>
                  </a:lnTo>
                  <a:lnTo>
                    <a:pt x="118626" y="193803"/>
                  </a:lnTo>
                  <a:lnTo>
                    <a:pt x="122090" y="200215"/>
                  </a:lnTo>
                  <a:lnTo>
                    <a:pt x="124497" y="210678"/>
                  </a:lnTo>
                  <a:lnTo>
                    <a:pt x="125610" y="211281"/>
                  </a:lnTo>
                  <a:lnTo>
                    <a:pt x="129493" y="211952"/>
                  </a:lnTo>
                  <a:lnTo>
                    <a:pt x="130926" y="211140"/>
                  </a:lnTo>
                  <a:lnTo>
                    <a:pt x="131881" y="209604"/>
                  </a:lnTo>
                  <a:lnTo>
                    <a:pt x="133225" y="202704"/>
                  </a:lnTo>
                  <a:lnTo>
                    <a:pt x="134532" y="196235"/>
                  </a:lnTo>
                  <a:lnTo>
                    <a:pt x="139854" y="180443"/>
                  </a:lnTo>
                  <a:lnTo>
                    <a:pt x="148605" y="136805"/>
                  </a:lnTo>
                  <a:lnTo>
                    <a:pt x="153696" y="97623"/>
                  </a:lnTo>
                  <a:lnTo>
                    <a:pt x="163959" y="60926"/>
                  </a:lnTo>
                  <a:lnTo>
                    <a:pt x="171425" y="28428"/>
                  </a:lnTo>
                  <a:lnTo>
                    <a:pt x="184646" y="10539"/>
                  </a:lnTo>
                  <a:lnTo>
                    <a:pt x="193396" y="2280"/>
                  </a:lnTo>
                  <a:lnTo>
                    <a:pt x="199308" y="0"/>
                  </a:lnTo>
                  <a:lnTo>
                    <a:pt x="201282" y="386"/>
                  </a:lnTo>
                  <a:lnTo>
                    <a:pt x="202597" y="1633"/>
                  </a:lnTo>
                  <a:lnTo>
                    <a:pt x="205051" y="5667"/>
                  </a:lnTo>
                  <a:lnTo>
                    <a:pt x="217503" y="19215"/>
                  </a:lnTo>
                  <a:lnTo>
                    <a:pt x="220605" y="27702"/>
                  </a:lnTo>
                  <a:lnTo>
                    <a:pt x="222942" y="66797"/>
                  </a:lnTo>
                  <a:lnTo>
                    <a:pt x="218305" y="84544"/>
                  </a:lnTo>
                  <a:lnTo>
                    <a:pt x="206833" y="107791"/>
                  </a:lnTo>
                  <a:lnTo>
                    <a:pt x="205705" y="117085"/>
                  </a:lnTo>
                  <a:lnTo>
                    <a:pt x="204554" y="119122"/>
                  </a:lnTo>
                  <a:lnTo>
                    <a:pt x="202793" y="120478"/>
                  </a:lnTo>
                  <a:lnTo>
                    <a:pt x="196298" y="123192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53"/>
            <p:cNvSpPr/>
            <p:nvPr>
              <p:custDataLst>
                <p:tags r:id="rId86"/>
              </p:custDataLst>
            </p:nvPr>
          </p:nvSpPr>
          <p:spPr>
            <a:xfrm>
              <a:off x="7367368" y="1446608"/>
              <a:ext cx="97850" cy="107111"/>
            </a:xfrm>
            <a:custGeom>
              <a:avLst/>
              <a:gdLst/>
              <a:ahLst/>
              <a:cxnLst/>
              <a:rect l="0" t="0" r="0" b="0"/>
              <a:pathLst>
                <a:path w="97850" h="107111">
                  <a:moveTo>
                    <a:pt x="17482" y="71438"/>
                  </a:moveTo>
                  <a:lnTo>
                    <a:pt x="17482" y="71438"/>
                  </a:lnTo>
                  <a:lnTo>
                    <a:pt x="12741" y="76178"/>
                  </a:lnTo>
                  <a:lnTo>
                    <a:pt x="10415" y="81152"/>
                  </a:lnTo>
                  <a:lnTo>
                    <a:pt x="7805" y="95353"/>
                  </a:lnTo>
                  <a:lnTo>
                    <a:pt x="0" y="106638"/>
                  </a:lnTo>
                  <a:lnTo>
                    <a:pt x="7346" y="107110"/>
                  </a:lnTo>
                  <a:lnTo>
                    <a:pt x="7746" y="106135"/>
                  </a:lnTo>
                  <a:lnTo>
                    <a:pt x="9307" y="99027"/>
                  </a:lnTo>
                  <a:lnTo>
                    <a:pt x="13187" y="89983"/>
                  </a:lnTo>
                  <a:lnTo>
                    <a:pt x="20866" y="81995"/>
                  </a:lnTo>
                  <a:lnTo>
                    <a:pt x="29899" y="74145"/>
                  </a:lnTo>
                  <a:lnTo>
                    <a:pt x="59091" y="29866"/>
                  </a:lnTo>
                  <a:lnTo>
                    <a:pt x="68064" y="16015"/>
                  </a:lnTo>
                  <a:lnTo>
                    <a:pt x="87156" y="1519"/>
                  </a:lnTo>
                  <a:lnTo>
                    <a:pt x="97849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54"/>
            <p:cNvSpPr/>
            <p:nvPr>
              <p:custDataLst>
                <p:tags r:id="rId87"/>
              </p:custDataLst>
            </p:nvPr>
          </p:nvSpPr>
          <p:spPr>
            <a:xfrm>
              <a:off x="7224117" y="1437678"/>
              <a:ext cx="133945" cy="89298"/>
            </a:xfrm>
            <a:custGeom>
              <a:avLst/>
              <a:gdLst/>
              <a:ahLst/>
              <a:cxnLst/>
              <a:rect l="0" t="0" r="0" b="0"/>
              <a:pathLst>
                <a:path w="133945" h="89298">
                  <a:moveTo>
                    <a:pt x="0" y="89297"/>
                  </a:moveTo>
                  <a:lnTo>
                    <a:pt x="0" y="89297"/>
                  </a:lnTo>
                  <a:lnTo>
                    <a:pt x="0" y="84557"/>
                  </a:lnTo>
                  <a:lnTo>
                    <a:pt x="2644" y="79584"/>
                  </a:lnTo>
                  <a:lnTo>
                    <a:pt x="8120" y="74067"/>
                  </a:lnTo>
                  <a:lnTo>
                    <a:pt x="50801" y="42901"/>
                  </a:lnTo>
                  <a:lnTo>
                    <a:pt x="92285" y="20908"/>
                  </a:lnTo>
                  <a:lnTo>
                    <a:pt x="133944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55"/>
            <p:cNvSpPr/>
            <p:nvPr>
              <p:custDataLst>
                <p:tags r:id="rId88"/>
              </p:custDataLst>
            </p:nvPr>
          </p:nvSpPr>
          <p:spPr>
            <a:xfrm>
              <a:off x="7268764" y="1375171"/>
              <a:ext cx="17862" cy="205383"/>
            </a:xfrm>
            <a:custGeom>
              <a:avLst/>
              <a:gdLst/>
              <a:ahLst/>
              <a:cxnLst/>
              <a:rect l="0" t="0" r="0" b="0"/>
              <a:pathLst>
                <a:path w="17862" h="205383">
                  <a:moveTo>
                    <a:pt x="17861" y="0"/>
                  </a:moveTo>
                  <a:lnTo>
                    <a:pt x="17861" y="0"/>
                  </a:lnTo>
                  <a:lnTo>
                    <a:pt x="17861" y="4740"/>
                  </a:lnTo>
                  <a:lnTo>
                    <a:pt x="10172" y="38159"/>
                  </a:lnTo>
                  <a:lnTo>
                    <a:pt x="8184" y="79048"/>
                  </a:lnTo>
                  <a:lnTo>
                    <a:pt x="1910" y="122698"/>
                  </a:lnTo>
                  <a:lnTo>
                    <a:pt x="251" y="162230"/>
                  </a:lnTo>
                  <a:lnTo>
                    <a:pt x="0" y="205382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56"/>
            <p:cNvSpPr/>
            <p:nvPr>
              <p:custDataLst>
                <p:tags r:id="rId89"/>
              </p:custDataLst>
            </p:nvPr>
          </p:nvSpPr>
          <p:spPr>
            <a:xfrm>
              <a:off x="7063413" y="1500755"/>
              <a:ext cx="133916" cy="105912"/>
            </a:xfrm>
            <a:custGeom>
              <a:avLst/>
              <a:gdLst/>
              <a:ahLst/>
              <a:cxnLst/>
              <a:rect l="0" t="0" r="0" b="0"/>
              <a:pathLst>
                <a:path w="133916" h="105912">
                  <a:moveTo>
                    <a:pt x="8898" y="35150"/>
                  </a:moveTo>
                  <a:lnTo>
                    <a:pt x="8898" y="35150"/>
                  </a:lnTo>
                  <a:lnTo>
                    <a:pt x="8898" y="47579"/>
                  </a:lnTo>
                  <a:lnTo>
                    <a:pt x="213" y="90661"/>
                  </a:lnTo>
                  <a:lnTo>
                    <a:pt x="0" y="96737"/>
                  </a:lnTo>
                  <a:lnTo>
                    <a:pt x="2630" y="97249"/>
                  </a:lnTo>
                  <a:lnTo>
                    <a:pt x="4719" y="97386"/>
                  </a:lnTo>
                  <a:lnTo>
                    <a:pt x="9687" y="94891"/>
                  </a:lnTo>
                  <a:lnTo>
                    <a:pt x="12400" y="92836"/>
                  </a:lnTo>
                  <a:lnTo>
                    <a:pt x="42775" y="52705"/>
                  </a:lnTo>
                  <a:lnTo>
                    <a:pt x="71359" y="9138"/>
                  </a:lnTo>
                  <a:lnTo>
                    <a:pt x="77337" y="3745"/>
                  </a:lnTo>
                  <a:lnTo>
                    <a:pt x="83304" y="1348"/>
                  </a:lnTo>
                  <a:lnTo>
                    <a:pt x="92240" y="0"/>
                  </a:lnTo>
                  <a:lnTo>
                    <a:pt x="94226" y="802"/>
                  </a:lnTo>
                  <a:lnTo>
                    <a:pt x="95549" y="2329"/>
                  </a:lnTo>
                  <a:lnTo>
                    <a:pt x="96431" y="4341"/>
                  </a:lnTo>
                  <a:lnTo>
                    <a:pt x="98128" y="44388"/>
                  </a:lnTo>
                  <a:lnTo>
                    <a:pt x="97173" y="56123"/>
                  </a:lnTo>
                  <a:lnTo>
                    <a:pt x="90503" y="85769"/>
                  </a:lnTo>
                  <a:lnTo>
                    <a:pt x="92461" y="95021"/>
                  </a:lnTo>
                  <a:lnTo>
                    <a:pt x="97063" y="104303"/>
                  </a:lnTo>
                  <a:lnTo>
                    <a:pt x="98432" y="105065"/>
                  </a:lnTo>
                  <a:lnTo>
                    <a:pt x="102600" y="105911"/>
                  </a:lnTo>
                  <a:lnTo>
                    <a:pt x="107760" y="103642"/>
                  </a:lnTo>
                  <a:lnTo>
                    <a:pt x="113361" y="100318"/>
                  </a:lnTo>
                  <a:lnTo>
                    <a:pt x="122091" y="97454"/>
                  </a:lnTo>
                  <a:lnTo>
                    <a:pt x="133915" y="88728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57"/>
            <p:cNvSpPr/>
            <p:nvPr>
              <p:custDataLst>
                <p:tags r:id="rId90"/>
              </p:custDataLst>
            </p:nvPr>
          </p:nvSpPr>
          <p:spPr>
            <a:xfrm>
              <a:off x="6849995" y="1402103"/>
              <a:ext cx="124091" cy="284053"/>
            </a:xfrm>
            <a:custGeom>
              <a:avLst/>
              <a:gdLst/>
              <a:ahLst/>
              <a:cxnLst/>
              <a:rect l="0" t="0" r="0" b="0"/>
              <a:pathLst>
                <a:path w="124091" h="284053">
                  <a:moveTo>
                    <a:pt x="88372" y="26647"/>
                  </a:moveTo>
                  <a:lnTo>
                    <a:pt x="88372" y="26647"/>
                  </a:lnTo>
                  <a:lnTo>
                    <a:pt x="88372" y="0"/>
                  </a:lnTo>
                  <a:lnTo>
                    <a:pt x="88372" y="4640"/>
                  </a:lnTo>
                  <a:lnTo>
                    <a:pt x="85725" y="9590"/>
                  </a:lnTo>
                  <a:lnTo>
                    <a:pt x="54446" y="53688"/>
                  </a:lnTo>
                  <a:lnTo>
                    <a:pt x="24232" y="95122"/>
                  </a:lnTo>
                  <a:lnTo>
                    <a:pt x="1157" y="115412"/>
                  </a:lnTo>
                  <a:lnTo>
                    <a:pt x="0" y="120006"/>
                  </a:lnTo>
                  <a:lnTo>
                    <a:pt x="683" y="120636"/>
                  </a:lnTo>
                  <a:lnTo>
                    <a:pt x="2131" y="120063"/>
                  </a:lnTo>
                  <a:lnTo>
                    <a:pt x="17141" y="111443"/>
                  </a:lnTo>
                  <a:lnTo>
                    <a:pt x="41496" y="104951"/>
                  </a:lnTo>
                  <a:lnTo>
                    <a:pt x="49679" y="101135"/>
                  </a:lnTo>
                  <a:lnTo>
                    <a:pt x="59929" y="99441"/>
                  </a:lnTo>
                  <a:lnTo>
                    <a:pt x="68454" y="101332"/>
                  </a:lnTo>
                  <a:lnTo>
                    <a:pt x="82012" y="110631"/>
                  </a:lnTo>
                  <a:lnTo>
                    <a:pt x="91227" y="119109"/>
                  </a:lnTo>
                  <a:lnTo>
                    <a:pt x="94602" y="127603"/>
                  </a:lnTo>
                  <a:lnTo>
                    <a:pt x="96767" y="153965"/>
                  </a:lnTo>
                  <a:lnTo>
                    <a:pt x="92402" y="179134"/>
                  </a:lnTo>
                  <a:lnTo>
                    <a:pt x="72121" y="220544"/>
                  </a:lnTo>
                  <a:lnTo>
                    <a:pt x="49770" y="264622"/>
                  </a:lnTo>
                  <a:lnTo>
                    <a:pt x="45515" y="273105"/>
                  </a:lnTo>
                  <a:lnTo>
                    <a:pt x="45909" y="275288"/>
                  </a:lnTo>
                  <a:lnTo>
                    <a:pt x="48993" y="280360"/>
                  </a:lnTo>
                  <a:lnTo>
                    <a:pt x="51206" y="282108"/>
                  </a:lnTo>
                  <a:lnTo>
                    <a:pt x="56309" y="284052"/>
                  </a:lnTo>
                  <a:lnTo>
                    <a:pt x="59060" y="283578"/>
                  </a:lnTo>
                  <a:lnTo>
                    <a:pt x="78289" y="273042"/>
                  </a:lnTo>
                  <a:lnTo>
                    <a:pt x="86535" y="264809"/>
                  </a:lnTo>
                  <a:lnTo>
                    <a:pt x="94502" y="255527"/>
                  </a:lnTo>
                  <a:lnTo>
                    <a:pt x="124090" y="232029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5" name="SMARTInkShape-458"/>
          <p:cNvSpPr/>
          <p:nvPr>
            <p:custDataLst>
              <p:tags r:id="rId1"/>
            </p:custDataLst>
          </p:nvPr>
        </p:nvSpPr>
        <p:spPr>
          <a:xfrm>
            <a:off x="2938494" y="1616273"/>
            <a:ext cx="213685" cy="4348758"/>
          </a:xfrm>
          <a:custGeom>
            <a:avLst/>
            <a:gdLst/>
            <a:ahLst/>
            <a:cxnLst/>
            <a:rect l="0" t="0" r="0" b="0"/>
            <a:pathLst>
              <a:path w="213685" h="4348758">
                <a:moveTo>
                  <a:pt x="70809" y="0"/>
                </a:moveTo>
                <a:lnTo>
                  <a:pt x="70809" y="0"/>
                </a:lnTo>
                <a:lnTo>
                  <a:pt x="66069" y="0"/>
                </a:lnTo>
                <a:lnTo>
                  <a:pt x="64673" y="992"/>
                </a:lnTo>
                <a:lnTo>
                  <a:pt x="63741" y="2646"/>
                </a:lnTo>
                <a:lnTo>
                  <a:pt x="62248" y="12428"/>
                </a:lnTo>
                <a:lnTo>
                  <a:pt x="61894" y="55166"/>
                </a:lnTo>
                <a:lnTo>
                  <a:pt x="57142" y="99091"/>
                </a:lnTo>
                <a:lnTo>
                  <a:pt x="54813" y="129369"/>
                </a:lnTo>
                <a:lnTo>
                  <a:pt x="52786" y="164652"/>
                </a:lnTo>
                <a:lnTo>
                  <a:pt x="48577" y="206794"/>
                </a:lnTo>
                <a:lnTo>
                  <a:pt x="47059" y="229144"/>
                </a:lnTo>
                <a:lnTo>
                  <a:pt x="46047" y="251980"/>
                </a:lnTo>
                <a:lnTo>
                  <a:pt x="45370" y="275143"/>
                </a:lnTo>
                <a:lnTo>
                  <a:pt x="43928" y="298522"/>
                </a:lnTo>
                <a:lnTo>
                  <a:pt x="41976" y="322046"/>
                </a:lnTo>
                <a:lnTo>
                  <a:pt x="39680" y="345665"/>
                </a:lnTo>
                <a:lnTo>
                  <a:pt x="38151" y="370342"/>
                </a:lnTo>
                <a:lnTo>
                  <a:pt x="37130" y="395722"/>
                </a:lnTo>
                <a:lnTo>
                  <a:pt x="36450" y="421572"/>
                </a:lnTo>
                <a:lnTo>
                  <a:pt x="35998" y="448729"/>
                </a:lnTo>
                <a:lnTo>
                  <a:pt x="35695" y="476754"/>
                </a:lnTo>
                <a:lnTo>
                  <a:pt x="35493" y="505358"/>
                </a:lnTo>
                <a:lnTo>
                  <a:pt x="34367" y="534350"/>
                </a:lnTo>
                <a:lnTo>
                  <a:pt x="32625" y="563600"/>
                </a:lnTo>
                <a:lnTo>
                  <a:pt x="30469" y="593022"/>
                </a:lnTo>
                <a:lnTo>
                  <a:pt x="29033" y="623551"/>
                </a:lnTo>
                <a:lnTo>
                  <a:pt x="28076" y="654818"/>
                </a:lnTo>
                <a:lnTo>
                  <a:pt x="27438" y="686576"/>
                </a:lnTo>
                <a:lnTo>
                  <a:pt x="27012" y="718662"/>
                </a:lnTo>
                <a:lnTo>
                  <a:pt x="26729" y="750967"/>
                </a:lnTo>
                <a:lnTo>
                  <a:pt x="26539" y="783419"/>
                </a:lnTo>
                <a:lnTo>
                  <a:pt x="25421" y="816958"/>
                </a:lnTo>
                <a:lnTo>
                  <a:pt x="23683" y="851224"/>
                </a:lnTo>
                <a:lnTo>
                  <a:pt x="21533" y="885976"/>
                </a:lnTo>
                <a:lnTo>
                  <a:pt x="20100" y="922041"/>
                </a:lnTo>
                <a:lnTo>
                  <a:pt x="19144" y="958982"/>
                </a:lnTo>
                <a:lnTo>
                  <a:pt x="18506" y="996508"/>
                </a:lnTo>
                <a:lnTo>
                  <a:pt x="17089" y="1035418"/>
                </a:lnTo>
                <a:lnTo>
                  <a:pt x="15153" y="1075247"/>
                </a:lnTo>
                <a:lnTo>
                  <a:pt x="12869" y="1115691"/>
                </a:lnTo>
                <a:lnTo>
                  <a:pt x="11347" y="1155551"/>
                </a:lnTo>
                <a:lnTo>
                  <a:pt x="10332" y="1195024"/>
                </a:lnTo>
                <a:lnTo>
                  <a:pt x="9654" y="1234237"/>
                </a:lnTo>
                <a:lnTo>
                  <a:pt x="9203" y="1274269"/>
                </a:lnTo>
                <a:lnTo>
                  <a:pt x="8904" y="1314848"/>
                </a:lnTo>
                <a:lnTo>
                  <a:pt x="8704" y="1355792"/>
                </a:lnTo>
                <a:lnTo>
                  <a:pt x="8569" y="1397970"/>
                </a:lnTo>
                <a:lnTo>
                  <a:pt x="8481" y="1440972"/>
                </a:lnTo>
                <a:lnTo>
                  <a:pt x="8421" y="1484524"/>
                </a:lnTo>
                <a:lnTo>
                  <a:pt x="9374" y="1527448"/>
                </a:lnTo>
                <a:lnTo>
                  <a:pt x="11000" y="1569954"/>
                </a:lnTo>
                <a:lnTo>
                  <a:pt x="13077" y="1612184"/>
                </a:lnTo>
                <a:lnTo>
                  <a:pt x="12477" y="1655219"/>
                </a:lnTo>
                <a:lnTo>
                  <a:pt x="10094" y="1698792"/>
                </a:lnTo>
                <a:lnTo>
                  <a:pt x="6521" y="1742723"/>
                </a:lnTo>
                <a:lnTo>
                  <a:pt x="4138" y="1787885"/>
                </a:lnTo>
                <a:lnTo>
                  <a:pt x="2550" y="1833869"/>
                </a:lnTo>
                <a:lnTo>
                  <a:pt x="1491" y="1880400"/>
                </a:lnTo>
                <a:lnTo>
                  <a:pt x="785" y="1927294"/>
                </a:lnTo>
                <a:lnTo>
                  <a:pt x="314" y="1974434"/>
                </a:lnTo>
                <a:lnTo>
                  <a:pt x="0" y="2021734"/>
                </a:lnTo>
                <a:lnTo>
                  <a:pt x="782" y="2070134"/>
                </a:lnTo>
                <a:lnTo>
                  <a:pt x="2298" y="2119269"/>
                </a:lnTo>
                <a:lnTo>
                  <a:pt x="4299" y="2168894"/>
                </a:lnTo>
                <a:lnTo>
                  <a:pt x="5634" y="2218842"/>
                </a:lnTo>
                <a:lnTo>
                  <a:pt x="6523" y="2269010"/>
                </a:lnTo>
                <a:lnTo>
                  <a:pt x="7116" y="2319322"/>
                </a:lnTo>
                <a:lnTo>
                  <a:pt x="7511" y="2370722"/>
                </a:lnTo>
                <a:lnTo>
                  <a:pt x="7775" y="2422849"/>
                </a:lnTo>
                <a:lnTo>
                  <a:pt x="7950" y="2475459"/>
                </a:lnTo>
                <a:lnTo>
                  <a:pt x="9060" y="2527400"/>
                </a:lnTo>
                <a:lnTo>
                  <a:pt x="10791" y="2578894"/>
                </a:lnTo>
                <a:lnTo>
                  <a:pt x="12939" y="2630091"/>
                </a:lnTo>
                <a:lnTo>
                  <a:pt x="14369" y="2682080"/>
                </a:lnTo>
                <a:lnTo>
                  <a:pt x="15323" y="2734600"/>
                </a:lnTo>
                <a:lnTo>
                  <a:pt x="15959" y="2787472"/>
                </a:lnTo>
                <a:lnTo>
                  <a:pt x="17375" y="2839589"/>
                </a:lnTo>
                <a:lnTo>
                  <a:pt x="19313" y="2891199"/>
                </a:lnTo>
                <a:lnTo>
                  <a:pt x="21595" y="2942475"/>
                </a:lnTo>
                <a:lnTo>
                  <a:pt x="24110" y="2994516"/>
                </a:lnTo>
                <a:lnTo>
                  <a:pt x="26777" y="3047071"/>
                </a:lnTo>
                <a:lnTo>
                  <a:pt x="29548" y="3099967"/>
                </a:lnTo>
                <a:lnTo>
                  <a:pt x="32389" y="3152097"/>
                </a:lnTo>
                <a:lnTo>
                  <a:pt x="35273" y="3203718"/>
                </a:lnTo>
                <a:lnTo>
                  <a:pt x="38190" y="3254999"/>
                </a:lnTo>
                <a:lnTo>
                  <a:pt x="42117" y="3305062"/>
                </a:lnTo>
                <a:lnTo>
                  <a:pt x="46721" y="3354313"/>
                </a:lnTo>
                <a:lnTo>
                  <a:pt x="51774" y="3403021"/>
                </a:lnTo>
                <a:lnTo>
                  <a:pt x="56135" y="3452360"/>
                </a:lnTo>
                <a:lnTo>
                  <a:pt x="60034" y="3502120"/>
                </a:lnTo>
                <a:lnTo>
                  <a:pt x="63627" y="3552161"/>
                </a:lnTo>
                <a:lnTo>
                  <a:pt x="68998" y="3601396"/>
                </a:lnTo>
                <a:lnTo>
                  <a:pt x="75554" y="3650095"/>
                </a:lnTo>
                <a:lnTo>
                  <a:pt x="82902" y="3698435"/>
                </a:lnTo>
                <a:lnTo>
                  <a:pt x="89785" y="3745545"/>
                </a:lnTo>
                <a:lnTo>
                  <a:pt x="96358" y="3791834"/>
                </a:lnTo>
                <a:lnTo>
                  <a:pt x="102725" y="3837577"/>
                </a:lnTo>
                <a:lnTo>
                  <a:pt x="109947" y="3882954"/>
                </a:lnTo>
                <a:lnTo>
                  <a:pt x="117737" y="3928090"/>
                </a:lnTo>
                <a:lnTo>
                  <a:pt x="125906" y="3973063"/>
                </a:lnTo>
                <a:lnTo>
                  <a:pt x="135323" y="4017926"/>
                </a:lnTo>
                <a:lnTo>
                  <a:pt x="145568" y="4062719"/>
                </a:lnTo>
                <a:lnTo>
                  <a:pt x="156367" y="4107464"/>
                </a:lnTo>
                <a:lnTo>
                  <a:pt x="167535" y="4154160"/>
                </a:lnTo>
                <a:lnTo>
                  <a:pt x="178950" y="4202159"/>
                </a:lnTo>
                <a:lnTo>
                  <a:pt x="190528" y="4251025"/>
                </a:lnTo>
                <a:lnTo>
                  <a:pt x="198247" y="4283602"/>
                </a:lnTo>
                <a:lnTo>
                  <a:pt x="206824" y="4319800"/>
                </a:lnTo>
                <a:lnTo>
                  <a:pt x="213684" y="4348757"/>
                </a:lnTo>
              </a:path>
            </a:pathLst>
          </a:custGeom>
          <a:ln w="63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SMARTInkShape-459"/>
          <p:cNvSpPr/>
          <p:nvPr>
            <p:custDataLst>
              <p:tags r:id="rId2"/>
            </p:custDataLst>
          </p:nvPr>
        </p:nvSpPr>
        <p:spPr>
          <a:xfrm>
            <a:off x="4786352" y="1794866"/>
            <a:ext cx="116046" cy="4304110"/>
          </a:xfrm>
          <a:custGeom>
            <a:avLst/>
            <a:gdLst/>
            <a:ahLst/>
            <a:cxnLst/>
            <a:rect l="0" t="0" r="0" b="0"/>
            <a:pathLst>
              <a:path w="116046" h="4304110">
                <a:moveTo>
                  <a:pt x="62467" y="0"/>
                </a:moveTo>
                <a:lnTo>
                  <a:pt x="62467" y="0"/>
                </a:lnTo>
                <a:lnTo>
                  <a:pt x="59821" y="40165"/>
                </a:lnTo>
                <a:lnTo>
                  <a:pt x="55400" y="80692"/>
                </a:lnTo>
                <a:lnTo>
                  <a:pt x="54366" y="117222"/>
                </a:lnTo>
                <a:lnTo>
                  <a:pt x="53906" y="156610"/>
                </a:lnTo>
                <a:lnTo>
                  <a:pt x="53783" y="178821"/>
                </a:lnTo>
                <a:lnTo>
                  <a:pt x="53702" y="202558"/>
                </a:lnTo>
                <a:lnTo>
                  <a:pt x="53647" y="227311"/>
                </a:lnTo>
                <a:lnTo>
                  <a:pt x="53611" y="252745"/>
                </a:lnTo>
                <a:lnTo>
                  <a:pt x="53587" y="278629"/>
                </a:lnTo>
                <a:lnTo>
                  <a:pt x="53570" y="304815"/>
                </a:lnTo>
                <a:lnTo>
                  <a:pt x="53559" y="332195"/>
                </a:lnTo>
                <a:lnTo>
                  <a:pt x="53552" y="360370"/>
                </a:lnTo>
                <a:lnTo>
                  <a:pt x="53547" y="389074"/>
                </a:lnTo>
                <a:lnTo>
                  <a:pt x="52553" y="419125"/>
                </a:lnTo>
                <a:lnTo>
                  <a:pt x="50896" y="450073"/>
                </a:lnTo>
                <a:lnTo>
                  <a:pt x="48800" y="481620"/>
                </a:lnTo>
                <a:lnTo>
                  <a:pt x="47402" y="513564"/>
                </a:lnTo>
                <a:lnTo>
                  <a:pt x="46472" y="545775"/>
                </a:lnTo>
                <a:lnTo>
                  <a:pt x="45851" y="578162"/>
                </a:lnTo>
                <a:lnTo>
                  <a:pt x="44443" y="611660"/>
                </a:lnTo>
                <a:lnTo>
                  <a:pt x="42514" y="645898"/>
                </a:lnTo>
                <a:lnTo>
                  <a:pt x="40235" y="680630"/>
                </a:lnTo>
                <a:lnTo>
                  <a:pt x="38717" y="715690"/>
                </a:lnTo>
                <a:lnTo>
                  <a:pt x="37703" y="750972"/>
                </a:lnTo>
                <a:lnTo>
                  <a:pt x="37029" y="786397"/>
                </a:lnTo>
                <a:lnTo>
                  <a:pt x="36578" y="821921"/>
                </a:lnTo>
                <a:lnTo>
                  <a:pt x="36278" y="857511"/>
                </a:lnTo>
                <a:lnTo>
                  <a:pt x="36078" y="893142"/>
                </a:lnTo>
                <a:lnTo>
                  <a:pt x="34952" y="929795"/>
                </a:lnTo>
                <a:lnTo>
                  <a:pt x="33211" y="967129"/>
                </a:lnTo>
                <a:lnTo>
                  <a:pt x="31057" y="1004918"/>
                </a:lnTo>
                <a:lnTo>
                  <a:pt x="29621" y="1043999"/>
                </a:lnTo>
                <a:lnTo>
                  <a:pt x="28664" y="1083944"/>
                </a:lnTo>
                <a:lnTo>
                  <a:pt x="28025" y="1124465"/>
                </a:lnTo>
                <a:lnTo>
                  <a:pt x="26608" y="1165371"/>
                </a:lnTo>
                <a:lnTo>
                  <a:pt x="24671" y="1206531"/>
                </a:lnTo>
                <a:lnTo>
                  <a:pt x="22387" y="1247861"/>
                </a:lnTo>
                <a:lnTo>
                  <a:pt x="20865" y="1289306"/>
                </a:lnTo>
                <a:lnTo>
                  <a:pt x="19848" y="1330826"/>
                </a:lnTo>
                <a:lnTo>
                  <a:pt x="19172" y="1372398"/>
                </a:lnTo>
                <a:lnTo>
                  <a:pt x="18722" y="1414002"/>
                </a:lnTo>
                <a:lnTo>
                  <a:pt x="18421" y="1455630"/>
                </a:lnTo>
                <a:lnTo>
                  <a:pt x="18219" y="1497271"/>
                </a:lnTo>
                <a:lnTo>
                  <a:pt x="18086" y="1540907"/>
                </a:lnTo>
                <a:lnTo>
                  <a:pt x="17998" y="1585872"/>
                </a:lnTo>
                <a:lnTo>
                  <a:pt x="17938" y="1631726"/>
                </a:lnTo>
                <a:lnTo>
                  <a:pt x="17898" y="1678168"/>
                </a:lnTo>
                <a:lnTo>
                  <a:pt x="17871" y="1725005"/>
                </a:lnTo>
                <a:lnTo>
                  <a:pt x="17855" y="1772105"/>
                </a:lnTo>
                <a:lnTo>
                  <a:pt x="17843" y="1819380"/>
                </a:lnTo>
                <a:lnTo>
                  <a:pt x="17834" y="1866772"/>
                </a:lnTo>
                <a:lnTo>
                  <a:pt x="17829" y="1914240"/>
                </a:lnTo>
                <a:lnTo>
                  <a:pt x="17826" y="1963746"/>
                </a:lnTo>
                <a:lnTo>
                  <a:pt x="17824" y="2014610"/>
                </a:lnTo>
                <a:lnTo>
                  <a:pt x="17821" y="2066378"/>
                </a:lnTo>
                <a:lnTo>
                  <a:pt x="17821" y="2118750"/>
                </a:lnTo>
                <a:lnTo>
                  <a:pt x="17821" y="2171524"/>
                </a:lnTo>
                <a:lnTo>
                  <a:pt x="17819" y="2224566"/>
                </a:lnTo>
                <a:lnTo>
                  <a:pt x="16828" y="2276792"/>
                </a:lnTo>
                <a:lnTo>
                  <a:pt x="15173" y="2328479"/>
                </a:lnTo>
                <a:lnTo>
                  <a:pt x="13079" y="2379805"/>
                </a:lnTo>
                <a:lnTo>
                  <a:pt x="10690" y="2431881"/>
                </a:lnTo>
                <a:lnTo>
                  <a:pt x="8106" y="2484456"/>
                </a:lnTo>
                <a:lnTo>
                  <a:pt x="5391" y="2537368"/>
                </a:lnTo>
                <a:lnTo>
                  <a:pt x="3580" y="2590500"/>
                </a:lnTo>
                <a:lnTo>
                  <a:pt x="2373" y="2643782"/>
                </a:lnTo>
                <a:lnTo>
                  <a:pt x="1568" y="2697162"/>
                </a:lnTo>
                <a:lnTo>
                  <a:pt x="1032" y="2750608"/>
                </a:lnTo>
                <a:lnTo>
                  <a:pt x="675" y="2804099"/>
                </a:lnTo>
                <a:lnTo>
                  <a:pt x="436" y="2857617"/>
                </a:lnTo>
                <a:lnTo>
                  <a:pt x="277" y="2911156"/>
                </a:lnTo>
                <a:lnTo>
                  <a:pt x="172" y="2964708"/>
                </a:lnTo>
                <a:lnTo>
                  <a:pt x="101" y="3018270"/>
                </a:lnTo>
                <a:lnTo>
                  <a:pt x="53" y="3070843"/>
                </a:lnTo>
                <a:lnTo>
                  <a:pt x="22" y="3122760"/>
                </a:lnTo>
                <a:lnTo>
                  <a:pt x="0" y="3174238"/>
                </a:lnTo>
                <a:lnTo>
                  <a:pt x="979" y="3226417"/>
                </a:lnTo>
                <a:lnTo>
                  <a:pt x="2625" y="3279063"/>
                </a:lnTo>
                <a:lnTo>
                  <a:pt x="4712" y="3332017"/>
                </a:lnTo>
                <a:lnTo>
                  <a:pt x="7098" y="3384188"/>
                </a:lnTo>
                <a:lnTo>
                  <a:pt x="9680" y="3435836"/>
                </a:lnTo>
                <a:lnTo>
                  <a:pt x="12393" y="3487137"/>
                </a:lnTo>
                <a:lnTo>
                  <a:pt x="15194" y="3538203"/>
                </a:lnTo>
                <a:lnTo>
                  <a:pt x="18052" y="3589115"/>
                </a:lnTo>
                <a:lnTo>
                  <a:pt x="20951" y="3639922"/>
                </a:lnTo>
                <a:lnTo>
                  <a:pt x="24869" y="3689670"/>
                </a:lnTo>
                <a:lnTo>
                  <a:pt x="29464" y="3738710"/>
                </a:lnTo>
                <a:lnTo>
                  <a:pt x="34511" y="3787278"/>
                </a:lnTo>
                <a:lnTo>
                  <a:pt x="39861" y="3835532"/>
                </a:lnTo>
                <a:lnTo>
                  <a:pt x="45413" y="3883576"/>
                </a:lnTo>
                <a:lnTo>
                  <a:pt x="51098" y="3931479"/>
                </a:lnTo>
                <a:lnTo>
                  <a:pt x="56872" y="3977308"/>
                </a:lnTo>
                <a:lnTo>
                  <a:pt x="62705" y="4021749"/>
                </a:lnTo>
                <a:lnTo>
                  <a:pt x="68579" y="4065268"/>
                </a:lnTo>
                <a:lnTo>
                  <a:pt x="76463" y="4111147"/>
                </a:lnTo>
                <a:lnTo>
                  <a:pt x="85688" y="4158602"/>
                </a:lnTo>
                <a:lnTo>
                  <a:pt x="95808" y="4207104"/>
                </a:lnTo>
                <a:lnTo>
                  <a:pt x="102555" y="4239440"/>
                </a:lnTo>
                <a:lnTo>
                  <a:pt x="110049" y="4275368"/>
                </a:lnTo>
                <a:lnTo>
                  <a:pt x="116045" y="4304109"/>
                </a:lnTo>
              </a:path>
            </a:pathLst>
          </a:custGeom>
          <a:ln w="63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SMARTInkShape-460"/>
          <p:cNvSpPr/>
          <p:nvPr>
            <p:custDataLst>
              <p:tags r:id="rId3"/>
            </p:custDataLst>
          </p:nvPr>
        </p:nvSpPr>
        <p:spPr>
          <a:xfrm>
            <a:off x="6636008" y="1419820"/>
            <a:ext cx="391657" cy="4875609"/>
          </a:xfrm>
          <a:custGeom>
            <a:avLst/>
            <a:gdLst/>
            <a:ahLst/>
            <a:cxnLst/>
            <a:rect l="0" t="0" r="0" b="0"/>
            <a:pathLst>
              <a:path w="391657" h="4875609">
                <a:moveTo>
                  <a:pt x="88045" y="0"/>
                </a:moveTo>
                <a:lnTo>
                  <a:pt x="88045" y="0"/>
                </a:lnTo>
                <a:lnTo>
                  <a:pt x="83305" y="0"/>
                </a:lnTo>
                <a:lnTo>
                  <a:pt x="81909" y="1984"/>
                </a:lnTo>
                <a:lnTo>
                  <a:pt x="69565" y="44121"/>
                </a:lnTo>
                <a:lnTo>
                  <a:pt x="63718" y="80210"/>
                </a:lnTo>
                <a:lnTo>
                  <a:pt x="59339" y="121330"/>
                </a:lnTo>
                <a:lnTo>
                  <a:pt x="54451" y="155127"/>
                </a:lnTo>
                <a:lnTo>
                  <a:pt x="48973" y="193299"/>
                </a:lnTo>
                <a:lnTo>
                  <a:pt x="45874" y="233415"/>
                </a:lnTo>
                <a:lnTo>
                  <a:pt x="43505" y="275388"/>
                </a:lnTo>
                <a:lnTo>
                  <a:pt x="41485" y="297693"/>
                </a:lnTo>
                <a:lnTo>
                  <a:pt x="39147" y="320502"/>
                </a:lnTo>
                <a:lnTo>
                  <a:pt x="37586" y="344637"/>
                </a:lnTo>
                <a:lnTo>
                  <a:pt x="36548" y="369656"/>
                </a:lnTo>
                <a:lnTo>
                  <a:pt x="35853" y="395264"/>
                </a:lnTo>
                <a:lnTo>
                  <a:pt x="34400" y="422260"/>
                </a:lnTo>
                <a:lnTo>
                  <a:pt x="32437" y="450179"/>
                </a:lnTo>
                <a:lnTo>
                  <a:pt x="30137" y="478712"/>
                </a:lnTo>
                <a:lnTo>
                  <a:pt x="28605" y="507656"/>
                </a:lnTo>
                <a:lnTo>
                  <a:pt x="27582" y="536876"/>
                </a:lnTo>
                <a:lnTo>
                  <a:pt x="26900" y="566276"/>
                </a:lnTo>
                <a:lnTo>
                  <a:pt x="25455" y="596791"/>
                </a:lnTo>
                <a:lnTo>
                  <a:pt x="23497" y="628048"/>
                </a:lnTo>
                <a:lnTo>
                  <a:pt x="21201" y="659799"/>
                </a:lnTo>
                <a:lnTo>
                  <a:pt x="19671" y="692875"/>
                </a:lnTo>
                <a:lnTo>
                  <a:pt x="18650" y="726829"/>
                </a:lnTo>
                <a:lnTo>
                  <a:pt x="17970" y="761373"/>
                </a:lnTo>
                <a:lnTo>
                  <a:pt x="16523" y="797301"/>
                </a:lnTo>
                <a:lnTo>
                  <a:pt x="14568" y="834150"/>
                </a:lnTo>
                <a:lnTo>
                  <a:pt x="12270" y="871615"/>
                </a:lnTo>
                <a:lnTo>
                  <a:pt x="10741" y="909492"/>
                </a:lnTo>
                <a:lnTo>
                  <a:pt x="9719" y="947639"/>
                </a:lnTo>
                <a:lnTo>
                  <a:pt x="9039" y="985970"/>
                </a:lnTo>
                <a:lnTo>
                  <a:pt x="8585" y="1024423"/>
                </a:lnTo>
                <a:lnTo>
                  <a:pt x="8284" y="1062955"/>
                </a:lnTo>
                <a:lnTo>
                  <a:pt x="8081" y="1101543"/>
                </a:lnTo>
                <a:lnTo>
                  <a:pt x="7946" y="1141158"/>
                </a:lnTo>
                <a:lnTo>
                  <a:pt x="7857" y="1181459"/>
                </a:lnTo>
                <a:lnTo>
                  <a:pt x="7798" y="1222217"/>
                </a:lnTo>
                <a:lnTo>
                  <a:pt x="6766" y="1262288"/>
                </a:lnTo>
                <a:lnTo>
                  <a:pt x="5085" y="1301901"/>
                </a:lnTo>
                <a:lnTo>
                  <a:pt x="2974" y="1341207"/>
                </a:lnTo>
                <a:lnTo>
                  <a:pt x="1565" y="1382294"/>
                </a:lnTo>
                <a:lnTo>
                  <a:pt x="627" y="1424568"/>
                </a:lnTo>
                <a:lnTo>
                  <a:pt x="0" y="1467633"/>
                </a:lnTo>
                <a:lnTo>
                  <a:pt x="576" y="1510235"/>
                </a:lnTo>
                <a:lnTo>
                  <a:pt x="1951" y="1552527"/>
                </a:lnTo>
                <a:lnTo>
                  <a:pt x="3861" y="1594610"/>
                </a:lnTo>
                <a:lnTo>
                  <a:pt x="5133" y="1637550"/>
                </a:lnTo>
                <a:lnTo>
                  <a:pt x="5981" y="1681059"/>
                </a:lnTo>
                <a:lnTo>
                  <a:pt x="6547" y="1724949"/>
                </a:lnTo>
                <a:lnTo>
                  <a:pt x="6923" y="1769090"/>
                </a:lnTo>
                <a:lnTo>
                  <a:pt x="7175" y="1813400"/>
                </a:lnTo>
                <a:lnTo>
                  <a:pt x="7343" y="1857824"/>
                </a:lnTo>
                <a:lnTo>
                  <a:pt x="7454" y="1903315"/>
                </a:lnTo>
                <a:lnTo>
                  <a:pt x="7529" y="1949516"/>
                </a:lnTo>
                <a:lnTo>
                  <a:pt x="7580" y="1996192"/>
                </a:lnTo>
                <a:lnTo>
                  <a:pt x="7612" y="2044179"/>
                </a:lnTo>
                <a:lnTo>
                  <a:pt x="7635" y="2093036"/>
                </a:lnTo>
                <a:lnTo>
                  <a:pt x="7650" y="2142474"/>
                </a:lnTo>
                <a:lnTo>
                  <a:pt x="8652" y="2191308"/>
                </a:lnTo>
                <a:lnTo>
                  <a:pt x="10311" y="2239739"/>
                </a:lnTo>
                <a:lnTo>
                  <a:pt x="12410" y="2287900"/>
                </a:lnTo>
                <a:lnTo>
                  <a:pt x="13810" y="2337868"/>
                </a:lnTo>
                <a:lnTo>
                  <a:pt x="14742" y="2389040"/>
                </a:lnTo>
                <a:lnTo>
                  <a:pt x="15365" y="2441014"/>
                </a:lnTo>
                <a:lnTo>
                  <a:pt x="16771" y="2492529"/>
                </a:lnTo>
                <a:lnTo>
                  <a:pt x="18702" y="2543741"/>
                </a:lnTo>
                <a:lnTo>
                  <a:pt x="20981" y="2594748"/>
                </a:lnTo>
                <a:lnTo>
                  <a:pt x="22500" y="2646613"/>
                </a:lnTo>
                <a:lnTo>
                  <a:pt x="23512" y="2699049"/>
                </a:lnTo>
                <a:lnTo>
                  <a:pt x="24187" y="2751866"/>
                </a:lnTo>
                <a:lnTo>
                  <a:pt x="25630" y="2804936"/>
                </a:lnTo>
                <a:lnTo>
                  <a:pt x="27583" y="2858177"/>
                </a:lnTo>
                <a:lnTo>
                  <a:pt x="29878" y="2911529"/>
                </a:lnTo>
                <a:lnTo>
                  <a:pt x="33392" y="2964956"/>
                </a:lnTo>
                <a:lnTo>
                  <a:pt x="37721" y="3018435"/>
                </a:lnTo>
                <a:lnTo>
                  <a:pt x="42588" y="3071946"/>
                </a:lnTo>
                <a:lnTo>
                  <a:pt x="46828" y="3125480"/>
                </a:lnTo>
                <a:lnTo>
                  <a:pt x="50645" y="3179027"/>
                </a:lnTo>
                <a:lnTo>
                  <a:pt x="54182" y="3232585"/>
                </a:lnTo>
                <a:lnTo>
                  <a:pt x="58526" y="3286150"/>
                </a:lnTo>
                <a:lnTo>
                  <a:pt x="63404" y="3339720"/>
                </a:lnTo>
                <a:lnTo>
                  <a:pt x="68641" y="3393293"/>
                </a:lnTo>
                <a:lnTo>
                  <a:pt x="74118" y="3445874"/>
                </a:lnTo>
                <a:lnTo>
                  <a:pt x="79751" y="3497796"/>
                </a:lnTo>
                <a:lnTo>
                  <a:pt x="85494" y="3549277"/>
                </a:lnTo>
                <a:lnTo>
                  <a:pt x="91304" y="3600467"/>
                </a:lnTo>
                <a:lnTo>
                  <a:pt x="97163" y="3651458"/>
                </a:lnTo>
                <a:lnTo>
                  <a:pt x="103055" y="3702322"/>
                </a:lnTo>
                <a:lnTo>
                  <a:pt x="109957" y="3753096"/>
                </a:lnTo>
                <a:lnTo>
                  <a:pt x="117537" y="3803815"/>
                </a:lnTo>
                <a:lnTo>
                  <a:pt x="125566" y="3854494"/>
                </a:lnTo>
                <a:lnTo>
                  <a:pt x="133895" y="3904155"/>
                </a:lnTo>
                <a:lnTo>
                  <a:pt x="142424" y="3953136"/>
                </a:lnTo>
                <a:lnTo>
                  <a:pt x="151087" y="4001666"/>
                </a:lnTo>
                <a:lnTo>
                  <a:pt x="159839" y="4048903"/>
                </a:lnTo>
                <a:lnTo>
                  <a:pt x="168650" y="4095277"/>
                </a:lnTo>
                <a:lnTo>
                  <a:pt x="177500" y="4141074"/>
                </a:lnTo>
                <a:lnTo>
                  <a:pt x="187370" y="4185497"/>
                </a:lnTo>
                <a:lnTo>
                  <a:pt x="197919" y="4229003"/>
                </a:lnTo>
                <a:lnTo>
                  <a:pt x="208919" y="4271898"/>
                </a:lnTo>
                <a:lnTo>
                  <a:pt x="219230" y="4314385"/>
                </a:lnTo>
                <a:lnTo>
                  <a:pt x="229079" y="4356601"/>
                </a:lnTo>
                <a:lnTo>
                  <a:pt x="238624" y="4398634"/>
                </a:lnTo>
                <a:lnTo>
                  <a:pt x="248953" y="4438563"/>
                </a:lnTo>
                <a:lnTo>
                  <a:pt x="259809" y="4477089"/>
                </a:lnTo>
                <a:lnTo>
                  <a:pt x="271016" y="4514679"/>
                </a:lnTo>
                <a:lnTo>
                  <a:pt x="282455" y="4550653"/>
                </a:lnTo>
                <a:lnTo>
                  <a:pt x="294051" y="4585549"/>
                </a:lnTo>
                <a:lnTo>
                  <a:pt x="305749" y="4619728"/>
                </a:lnTo>
                <a:lnTo>
                  <a:pt x="316525" y="4652436"/>
                </a:lnTo>
                <a:lnTo>
                  <a:pt x="326686" y="4684162"/>
                </a:lnTo>
                <a:lnTo>
                  <a:pt x="336436" y="4715236"/>
                </a:lnTo>
                <a:lnTo>
                  <a:pt x="345913" y="4742896"/>
                </a:lnTo>
                <a:lnTo>
                  <a:pt x="355207" y="4768282"/>
                </a:lnTo>
                <a:lnTo>
                  <a:pt x="371488" y="4812032"/>
                </a:lnTo>
                <a:lnTo>
                  <a:pt x="385238" y="4855007"/>
                </a:lnTo>
                <a:lnTo>
                  <a:pt x="391656" y="4875608"/>
                </a:lnTo>
              </a:path>
            </a:pathLst>
          </a:custGeom>
          <a:ln w="63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SMARTInkShape-Group54"/>
          <p:cNvGrpSpPr/>
          <p:nvPr/>
        </p:nvGrpSpPr>
        <p:grpSpPr>
          <a:xfrm>
            <a:off x="6974085" y="2393156"/>
            <a:ext cx="1384102" cy="606649"/>
            <a:chOff x="6974085" y="2393156"/>
            <a:chExt cx="1384102" cy="606649"/>
          </a:xfrm>
        </p:grpSpPr>
        <p:sp>
          <p:nvSpPr>
            <p:cNvPr id="198" name="SMARTInkShape-461"/>
            <p:cNvSpPr/>
            <p:nvPr>
              <p:custDataLst>
                <p:tags r:id="rId55"/>
              </p:custDataLst>
            </p:nvPr>
          </p:nvSpPr>
          <p:spPr>
            <a:xfrm>
              <a:off x="8349257" y="2946796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0" y="0"/>
                  </a:moveTo>
                  <a:lnTo>
                    <a:pt x="0" y="0"/>
                  </a:lnTo>
                  <a:lnTo>
                    <a:pt x="8929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62"/>
            <p:cNvSpPr/>
            <p:nvPr>
              <p:custDataLst>
                <p:tags r:id="rId56"/>
              </p:custDataLst>
            </p:nvPr>
          </p:nvSpPr>
          <p:spPr>
            <a:xfrm>
              <a:off x="8224242" y="2902148"/>
              <a:ext cx="62509" cy="17741"/>
            </a:xfrm>
            <a:custGeom>
              <a:avLst/>
              <a:gdLst/>
              <a:ahLst/>
              <a:cxnLst/>
              <a:rect l="0" t="0" r="0" b="0"/>
              <a:pathLst>
                <a:path w="62509" h="17741">
                  <a:moveTo>
                    <a:pt x="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992" y="16959"/>
                  </a:lnTo>
                  <a:lnTo>
                    <a:pt x="12428" y="17740"/>
                  </a:lnTo>
                  <a:lnTo>
                    <a:pt x="18092" y="15160"/>
                  </a:lnTo>
                  <a:lnTo>
                    <a:pt x="20991" y="13083"/>
                  </a:lnTo>
                  <a:lnTo>
                    <a:pt x="62508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63"/>
            <p:cNvSpPr/>
            <p:nvPr>
              <p:custDataLst>
                <p:tags r:id="rId57"/>
              </p:custDataLst>
            </p:nvPr>
          </p:nvSpPr>
          <p:spPr>
            <a:xfrm>
              <a:off x="8126046" y="2754826"/>
              <a:ext cx="156795" cy="226291"/>
            </a:xfrm>
            <a:custGeom>
              <a:avLst/>
              <a:gdLst/>
              <a:ahLst/>
              <a:cxnLst/>
              <a:rect l="0" t="0" r="0" b="0"/>
              <a:pathLst>
                <a:path w="156795" h="226291">
                  <a:moveTo>
                    <a:pt x="17829" y="156251"/>
                  </a:moveTo>
                  <a:lnTo>
                    <a:pt x="17829" y="156251"/>
                  </a:lnTo>
                  <a:lnTo>
                    <a:pt x="9265" y="156251"/>
                  </a:lnTo>
                  <a:lnTo>
                    <a:pt x="7907" y="186477"/>
                  </a:lnTo>
                  <a:lnTo>
                    <a:pt x="1209" y="203544"/>
                  </a:lnTo>
                  <a:lnTo>
                    <a:pt x="0" y="222968"/>
                  </a:lnTo>
                  <a:lnTo>
                    <a:pt x="982" y="224541"/>
                  </a:lnTo>
                  <a:lnTo>
                    <a:pt x="2629" y="225590"/>
                  </a:lnTo>
                  <a:lnTo>
                    <a:pt x="4718" y="226290"/>
                  </a:lnTo>
                  <a:lnTo>
                    <a:pt x="7104" y="225763"/>
                  </a:lnTo>
                  <a:lnTo>
                    <a:pt x="18062" y="220436"/>
                  </a:lnTo>
                  <a:lnTo>
                    <a:pt x="20961" y="219878"/>
                  </a:lnTo>
                  <a:lnTo>
                    <a:pt x="26826" y="213965"/>
                  </a:lnTo>
                  <a:lnTo>
                    <a:pt x="59668" y="170946"/>
                  </a:lnTo>
                  <a:lnTo>
                    <a:pt x="91526" y="129261"/>
                  </a:lnTo>
                  <a:lnTo>
                    <a:pt x="112754" y="84873"/>
                  </a:lnTo>
                  <a:lnTo>
                    <a:pt x="127567" y="58624"/>
                  </a:lnTo>
                  <a:lnTo>
                    <a:pt x="144567" y="34331"/>
                  </a:lnTo>
                  <a:lnTo>
                    <a:pt x="152344" y="5814"/>
                  </a:lnTo>
                  <a:lnTo>
                    <a:pt x="156794" y="0"/>
                  </a:lnTo>
                  <a:lnTo>
                    <a:pt x="152630" y="3664"/>
                  </a:lnTo>
                  <a:lnTo>
                    <a:pt x="149241" y="23771"/>
                  </a:lnTo>
                  <a:lnTo>
                    <a:pt x="133690" y="67867"/>
                  </a:lnTo>
                  <a:lnTo>
                    <a:pt x="119994" y="111723"/>
                  </a:lnTo>
                  <a:lnTo>
                    <a:pt x="116574" y="156266"/>
                  </a:lnTo>
                  <a:lnTo>
                    <a:pt x="116101" y="192661"/>
                  </a:lnTo>
                  <a:lnTo>
                    <a:pt x="118722" y="199883"/>
                  </a:lnTo>
                  <a:lnTo>
                    <a:pt x="122200" y="206401"/>
                  </a:lnTo>
                  <a:lnTo>
                    <a:pt x="123748" y="212606"/>
                  </a:lnTo>
                  <a:lnTo>
                    <a:pt x="125151" y="214657"/>
                  </a:lnTo>
                  <a:lnTo>
                    <a:pt x="127081" y="216024"/>
                  </a:lnTo>
                  <a:lnTo>
                    <a:pt x="133514" y="218599"/>
                  </a:lnTo>
                  <a:lnTo>
                    <a:pt x="133914" y="209829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64"/>
            <p:cNvSpPr/>
            <p:nvPr>
              <p:custDataLst>
                <p:tags r:id="rId58"/>
              </p:custDataLst>
            </p:nvPr>
          </p:nvSpPr>
          <p:spPr>
            <a:xfrm>
              <a:off x="8009928" y="2893217"/>
              <a:ext cx="62509" cy="67314"/>
            </a:xfrm>
            <a:custGeom>
              <a:avLst/>
              <a:gdLst/>
              <a:ahLst/>
              <a:cxnLst/>
              <a:rect l="0" t="0" r="0" b="0"/>
              <a:pathLst>
                <a:path w="62509" h="67314">
                  <a:moveTo>
                    <a:pt x="0" y="26790"/>
                  </a:moveTo>
                  <a:lnTo>
                    <a:pt x="0" y="26790"/>
                  </a:lnTo>
                  <a:lnTo>
                    <a:pt x="0" y="66736"/>
                  </a:lnTo>
                  <a:lnTo>
                    <a:pt x="993" y="67313"/>
                  </a:lnTo>
                  <a:lnTo>
                    <a:pt x="2647" y="66704"/>
                  </a:lnTo>
                  <a:lnTo>
                    <a:pt x="38732" y="32704"/>
                  </a:lnTo>
                  <a:lnTo>
                    <a:pt x="42020" y="24127"/>
                  </a:lnTo>
                  <a:lnTo>
                    <a:pt x="44472" y="14693"/>
                  </a:lnTo>
                  <a:lnTo>
                    <a:pt x="48870" y="7192"/>
                  </a:lnTo>
                  <a:lnTo>
                    <a:pt x="54131" y="3196"/>
                  </a:lnTo>
                  <a:lnTo>
                    <a:pt x="62508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65"/>
            <p:cNvSpPr/>
            <p:nvPr>
              <p:custDataLst>
                <p:tags r:id="rId59"/>
              </p:custDataLst>
            </p:nvPr>
          </p:nvSpPr>
          <p:spPr>
            <a:xfrm>
              <a:off x="7858528" y="2724127"/>
              <a:ext cx="102887" cy="238730"/>
            </a:xfrm>
            <a:custGeom>
              <a:avLst/>
              <a:gdLst/>
              <a:ahLst/>
              <a:cxnLst/>
              <a:rect l="0" t="0" r="0" b="0"/>
              <a:pathLst>
                <a:path w="102887" h="238730">
                  <a:moveTo>
                    <a:pt x="26386" y="151231"/>
                  </a:moveTo>
                  <a:lnTo>
                    <a:pt x="26386" y="151231"/>
                  </a:lnTo>
                  <a:lnTo>
                    <a:pt x="26386" y="155972"/>
                  </a:lnTo>
                  <a:lnTo>
                    <a:pt x="23739" y="160944"/>
                  </a:lnTo>
                  <a:lnTo>
                    <a:pt x="21645" y="163661"/>
                  </a:lnTo>
                  <a:lnTo>
                    <a:pt x="19318" y="171969"/>
                  </a:lnTo>
                  <a:lnTo>
                    <a:pt x="17291" y="181284"/>
                  </a:lnTo>
                  <a:lnTo>
                    <a:pt x="11563" y="193099"/>
                  </a:lnTo>
                  <a:lnTo>
                    <a:pt x="8433" y="207733"/>
                  </a:lnTo>
                  <a:lnTo>
                    <a:pt x="1635" y="222071"/>
                  </a:lnTo>
                  <a:lnTo>
                    <a:pt x="0" y="234456"/>
                  </a:lnTo>
                  <a:lnTo>
                    <a:pt x="856" y="236481"/>
                  </a:lnTo>
                  <a:lnTo>
                    <a:pt x="2420" y="237829"/>
                  </a:lnTo>
                  <a:lnTo>
                    <a:pt x="4455" y="238729"/>
                  </a:lnTo>
                  <a:lnTo>
                    <a:pt x="5812" y="238336"/>
                  </a:lnTo>
                  <a:lnTo>
                    <a:pt x="6716" y="237082"/>
                  </a:lnTo>
                  <a:lnTo>
                    <a:pt x="7319" y="235254"/>
                  </a:lnTo>
                  <a:lnTo>
                    <a:pt x="35370" y="195070"/>
                  </a:lnTo>
                  <a:lnTo>
                    <a:pt x="55825" y="157445"/>
                  </a:lnTo>
                  <a:lnTo>
                    <a:pt x="76161" y="115154"/>
                  </a:lnTo>
                  <a:lnTo>
                    <a:pt x="86083" y="79723"/>
                  </a:lnTo>
                  <a:lnTo>
                    <a:pt x="90706" y="55630"/>
                  </a:lnTo>
                  <a:lnTo>
                    <a:pt x="96416" y="29711"/>
                  </a:lnTo>
                  <a:lnTo>
                    <a:pt x="98538" y="12612"/>
                  </a:lnTo>
                  <a:lnTo>
                    <a:pt x="102440" y="5947"/>
                  </a:lnTo>
                  <a:lnTo>
                    <a:pt x="102886" y="3775"/>
                  </a:lnTo>
                  <a:lnTo>
                    <a:pt x="102189" y="2324"/>
                  </a:lnTo>
                  <a:lnTo>
                    <a:pt x="98686" y="0"/>
                  </a:lnTo>
                  <a:lnTo>
                    <a:pt x="93337" y="4337"/>
                  </a:lnTo>
                  <a:lnTo>
                    <a:pt x="90868" y="11862"/>
                  </a:lnTo>
                  <a:lnTo>
                    <a:pt x="86832" y="27255"/>
                  </a:lnTo>
                  <a:lnTo>
                    <a:pt x="70853" y="71739"/>
                  </a:lnTo>
                  <a:lnTo>
                    <a:pt x="56126" y="115627"/>
                  </a:lnTo>
                  <a:lnTo>
                    <a:pt x="46005" y="160176"/>
                  </a:lnTo>
                  <a:lnTo>
                    <a:pt x="45584" y="188753"/>
                  </a:lnTo>
                  <a:lnTo>
                    <a:pt x="51476" y="206447"/>
                  </a:lnTo>
                  <a:lnTo>
                    <a:pt x="65248" y="225077"/>
                  </a:lnTo>
                  <a:lnTo>
                    <a:pt x="71108" y="228700"/>
                  </a:lnTo>
                  <a:lnTo>
                    <a:pt x="79964" y="231598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66"/>
            <p:cNvSpPr/>
            <p:nvPr>
              <p:custDataLst>
                <p:tags r:id="rId60"/>
              </p:custDataLst>
            </p:nvPr>
          </p:nvSpPr>
          <p:spPr>
            <a:xfrm>
              <a:off x="7733109" y="2875884"/>
              <a:ext cx="62462" cy="97193"/>
            </a:xfrm>
            <a:custGeom>
              <a:avLst/>
              <a:gdLst/>
              <a:ahLst/>
              <a:cxnLst/>
              <a:rect l="0" t="0" r="0" b="0"/>
              <a:pathLst>
                <a:path w="62462" h="97193">
                  <a:moveTo>
                    <a:pt x="0" y="61982"/>
                  </a:moveTo>
                  <a:lnTo>
                    <a:pt x="0" y="61982"/>
                  </a:lnTo>
                  <a:lnTo>
                    <a:pt x="0" y="91893"/>
                  </a:lnTo>
                  <a:lnTo>
                    <a:pt x="991" y="93830"/>
                  </a:lnTo>
                  <a:lnTo>
                    <a:pt x="2645" y="95119"/>
                  </a:lnTo>
                  <a:lnTo>
                    <a:pt x="7127" y="96553"/>
                  </a:lnTo>
                  <a:lnTo>
                    <a:pt x="12429" y="97192"/>
                  </a:lnTo>
                  <a:lnTo>
                    <a:pt x="14239" y="96369"/>
                  </a:lnTo>
                  <a:lnTo>
                    <a:pt x="15445" y="94829"/>
                  </a:lnTo>
                  <a:lnTo>
                    <a:pt x="17779" y="90471"/>
                  </a:lnTo>
                  <a:lnTo>
                    <a:pt x="53594" y="50399"/>
                  </a:lnTo>
                  <a:lnTo>
                    <a:pt x="59867" y="37052"/>
                  </a:lnTo>
                  <a:lnTo>
                    <a:pt x="62404" y="11454"/>
                  </a:lnTo>
                  <a:lnTo>
                    <a:pt x="62461" y="5460"/>
                  </a:lnTo>
                  <a:lnTo>
                    <a:pt x="61484" y="3465"/>
                  </a:lnTo>
                  <a:lnTo>
                    <a:pt x="59840" y="2135"/>
                  </a:lnTo>
                  <a:lnTo>
                    <a:pt x="55369" y="657"/>
                  </a:lnTo>
                  <a:lnTo>
                    <a:pt x="50074" y="0"/>
                  </a:lnTo>
                  <a:lnTo>
                    <a:pt x="44413" y="2353"/>
                  </a:lnTo>
                  <a:lnTo>
                    <a:pt x="17852" y="23693"/>
                  </a:lnTo>
                  <a:lnTo>
                    <a:pt x="11902" y="26112"/>
                  </a:lnTo>
                  <a:lnTo>
                    <a:pt x="0" y="35193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67"/>
            <p:cNvSpPr/>
            <p:nvPr>
              <p:custDataLst>
                <p:tags r:id="rId61"/>
              </p:custDataLst>
            </p:nvPr>
          </p:nvSpPr>
          <p:spPr>
            <a:xfrm>
              <a:off x="7599164" y="2875358"/>
              <a:ext cx="80368" cy="97706"/>
            </a:xfrm>
            <a:custGeom>
              <a:avLst/>
              <a:gdLst/>
              <a:ahLst/>
              <a:cxnLst/>
              <a:rect l="0" t="0" r="0" b="0"/>
              <a:pathLst>
                <a:path w="80368" h="97706">
                  <a:moveTo>
                    <a:pt x="8928" y="44649"/>
                  </a:moveTo>
                  <a:lnTo>
                    <a:pt x="8928" y="44649"/>
                  </a:lnTo>
                  <a:lnTo>
                    <a:pt x="8928" y="57077"/>
                  </a:lnTo>
                  <a:lnTo>
                    <a:pt x="6284" y="62740"/>
                  </a:lnTo>
                  <a:lnTo>
                    <a:pt x="2792" y="68565"/>
                  </a:lnTo>
                  <a:lnTo>
                    <a:pt x="551" y="80387"/>
                  </a:lnTo>
                  <a:lnTo>
                    <a:pt x="10" y="97705"/>
                  </a:lnTo>
                  <a:lnTo>
                    <a:pt x="0" y="85752"/>
                  </a:lnTo>
                  <a:lnTo>
                    <a:pt x="2645" y="80115"/>
                  </a:lnTo>
                  <a:lnTo>
                    <a:pt x="29810" y="37295"/>
                  </a:lnTo>
                  <a:lnTo>
                    <a:pt x="47628" y="15283"/>
                  </a:lnTo>
                  <a:lnTo>
                    <a:pt x="56226" y="11753"/>
                  </a:lnTo>
                  <a:lnTo>
                    <a:pt x="61296" y="10812"/>
                  </a:lnTo>
                  <a:lnTo>
                    <a:pt x="64675" y="9193"/>
                  </a:lnTo>
                  <a:lnTo>
                    <a:pt x="66930" y="7121"/>
                  </a:lnTo>
                  <a:lnTo>
                    <a:pt x="68433" y="4747"/>
                  </a:lnTo>
                  <a:lnTo>
                    <a:pt x="70425" y="3164"/>
                  </a:lnTo>
                  <a:lnTo>
                    <a:pt x="80367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68"/>
            <p:cNvSpPr/>
            <p:nvPr>
              <p:custDataLst>
                <p:tags r:id="rId62"/>
              </p:custDataLst>
            </p:nvPr>
          </p:nvSpPr>
          <p:spPr>
            <a:xfrm>
              <a:off x="7465217" y="2777669"/>
              <a:ext cx="106993" cy="222136"/>
            </a:xfrm>
            <a:custGeom>
              <a:avLst/>
              <a:gdLst/>
              <a:ahLst/>
              <a:cxnLst/>
              <a:rect l="0" t="0" r="0" b="0"/>
              <a:pathLst>
                <a:path w="106993" h="222136">
                  <a:moveTo>
                    <a:pt x="8930" y="88759"/>
                  </a:moveTo>
                  <a:lnTo>
                    <a:pt x="8930" y="88759"/>
                  </a:lnTo>
                  <a:lnTo>
                    <a:pt x="8930" y="127978"/>
                  </a:lnTo>
                  <a:lnTo>
                    <a:pt x="7939" y="142900"/>
                  </a:lnTo>
                  <a:lnTo>
                    <a:pt x="552" y="186845"/>
                  </a:lnTo>
                  <a:lnTo>
                    <a:pt x="4" y="222135"/>
                  </a:lnTo>
                  <a:lnTo>
                    <a:pt x="0" y="180460"/>
                  </a:lnTo>
                  <a:lnTo>
                    <a:pt x="0" y="141478"/>
                  </a:lnTo>
                  <a:lnTo>
                    <a:pt x="993" y="97577"/>
                  </a:lnTo>
                  <a:lnTo>
                    <a:pt x="12429" y="57766"/>
                  </a:lnTo>
                  <a:lnTo>
                    <a:pt x="26859" y="29127"/>
                  </a:lnTo>
                  <a:lnTo>
                    <a:pt x="38710" y="14914"/>
                  </a:lnTo>
                  <a:lnTo>
                    <a:pt x="52370" y="5584"/>
                  </a:lnTo>
                  <a:lnTo>
                    <a:pt x="64245" y="1277"/>
                  </a:lnTo>
                  <a:lnTo>
                    <a:pt x="78789" y="0"/>
                  </a:lnTo>
                  <a:lnTo>
                    <a:pt x="87273" y="2347"/>
                  </a:lnTo>
                  <a:lnTo>
                    <a:pt x="100804" y="11939"/>
                  </a:lnTo>
                  <a:lnTo>
                    <a:pt x="104334" y="20222"/>
                  </a:lnTo>
                  <a:lnTo>
                    <a:pt x="106992" y="51476"/>
                  </a:lnTo>
                  <a:lnTo>
                    <a:pt x="99995" y="74156"/>
                  </a:lnTo>
                  <a:lnTo>
                    <a:pt x="80296" y="112920"/>
                  </a:lnTo>
                  <a:lnTo>
                    <a:pt x="57544" y="139259"/>
                  </a:lnTo>
                  <a:lnTo>
                    <a:pt x="53579" y="151267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69"/>
            <p:cNvSpPr/>
            <p:nvPr>
              <p:custDataLst>
                <p:tags r:id="rId63"/>
              </p:custDataLst>
            </p:nvPr>
          </p:nvSpPr>
          <p:spPr>
            <a:xfrm>
              <a:off x="7081349" y="2920007"/>
              <a:ext cx="133838" cy="71438"/>
            </a:xfrm>
            <a:custGeom>
              <a:avLst/>
              <a:gdLst/>
              <a:ahLst/>
              <a:cxnLst/>
              <a:rect l="0" t="0" r="0" b="0"/>
              <a:pathLst>
                <a:path w="133838" h="71438">
                  <a:moveTo>
                    <a:pt x="8822" y="0"/>
                  </a:moveTo>
                  <a:lnTo>
                    <a:pt x="8822" y="0"/>
                  </a:lnTo>
                  <a:lnTo>
                    <a:pt x="8822" y="12428"/>
                  </a:lnTo>
                  <a:lnTo>
                    <a:pt x="0" y="51710"/>
                  </a:lnTo>
                  <a:lnTo>
                    <a:pt x="956" y="52333"/>
                  </a:lnTo>
                  <a:lnTo>
                    <a:pt x="12331" y="53414"/>
                  </a:lnTo>
                  <a:lnTo>
                    <a:pt x="17988" y="50858"/>
                  </a:lnTo>
                  <a:lnTo>
                    <a:pt x="20885" y="48788"/>
                  </a:lnTo>
                  <a:lnTo>
                    <a:pt x="42565" y="21558"/>
                  </a:lnTo>
                  <a:lnTo>
                    <a:pt x="70778" y="2688"/>
                  </a:lnTo>
                  <a:lnTo>
                    <a:pt x="86139" y="353"/>
                  </a:lnTo>
                  <a:lnTo>
                    <a:pt x="92134" y="158"/>
                  </a:lnTo>
                  <a:lnTo>
                    <a:pt x="94129" y="1096"/>
                  </a:lnTo>
                  <a:lnTo>
                    <a:pt x="95458" y="2716"/>
                  </a:lnTo>
                  <a:lnTo>
                    <a:pt x="97929" y="7160"/>
                  </a:lnTo>
                  <a:lnTo>
                    <a:pt x="102334" y="12443"/>
                  </a:lnTo>
                  <a:lnTo>
                    <a:pt x="104954" y="20744"/>
                  </a:lnTo>
                  <a:lnTo>
                    <a:pt x="107109" y="30055"/>
                  </a:lnTo>
                  <a:lnTo>
                    <a:pt x="113932" y="44118"/>
                  </a:lnTo>
                  <a:lnTo>
                    <a:pt x="114614" y="47270"/>
                  </a:lnTo>
                  <a:lnTo>
                    <a:pt x="124994" y="67448"/>
                  </a:lnTo>
                  <a:lnTo>
                    <a:pt x="126948" y="68778"/>
                  </a:lnTo>
                  <a:lnTo>
                    <a:pt x="133837" y="71437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70"/>
            <p:cNvSpPr/>
            <p:nvPr>
              <p:custDataLst>
                <p:tags r:id="rId64"/>
              </p:custDataLst>
            </p:nvPr>
          </p:nvSpPr>
          <p:spPr>
            <a:xfrm>
              <a:off x="6974085" y="2911077"/>
              <a:ext cx="17861" cy="71439"/>
            </a:xfrm>
            <a:custGeom>
              <a:avLst/>
              <a:gdLst/>
              <a:ahLst/>
              <a:cxnLst/>
              <a:rect l="0" t="0" r="0" b="0"/>
              <a:pathLst>
                <a:path w="17861" h="71439">
                  <a:moveTo>
                    <a:pt x="0" y="0"/>
                  </a:moveTo>
                  <a:lnTo>
                    <a:pt x="0" y="0"/>
                  </a:lnTo>
                  <a:lnTo>
                    <a:pt x="993" y="25901"/>
                  </a:lnTo>
                  <a:lnTo>
                    <a:pt x="9094" y="57885"/>
                  </a:lnTo>
                  <a:lnTo>
                    <a:pt x="17860" y="71438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71"/>
            <p:cNvSpPr/>
            <p:nvPr>
              <p:custDataLst>
                <p:tags r:id="rId65"/>
              </p:custDataLst>
            </p:nvPr>
          </p:nvSpPr>
          <p:spPr>
            <a:xfrm>
              <a:off x="8127824" y="2544960"/>
              <a:ext cx="149997" cy="240556"/>
            </a:xfrm>
            <a:custGeom>
              <a:avLst/>
              <a:gdLst/>
              <a:ahLst/>
              <a:cxnLst/>
              <a:rect l="0" t="0" r="0" b="0"/>
              <a:pathLst>
                <a:path w="149997" h="240556">
                  <a:moveTo>
                    <a:pt x="78558" y="0"/>
                  </a:moveTo>
                  <a:lnTo>
                    <a:pt x="78558" y="0"/>
                  </a:lnTo>
                  <a:lnTo>
                    <a:pt x="73818" y="0"/>
                  </a:lnTo>
                  <a:lnTo>
                    <a:pt x="72421" y="993"/>
                  </a:lnTo>
                  <a:lnTo>
                    <a:pt x="71490" y="2645"/>
                  </a:lnTo>
                  <a:lnTo>
                    <a:pt x="70869" y="4740"/>
                  </a:lnTo>
                  <a:lnTo>
                    <a:pt x="60079" y="18092"/>
                  </a:lnTo>
                  <a:lnTo>
                    <a:pt x="26741" y="51815"/>
                  </a:lnTo>
                  <a:lnTo>
                    <a:pt x="27145" y="52402"/>
                  </a:lnTo>
                  <a:lnTo>
                    <a:pt x="32456" y="53229"/>
                  </a:lnTo>
                  <a:lnTo>
                    <a:pt x="75758" y="53575"/>
                  </a:lnTo>
                  <a:lnTo>
                    <a:pt x="90406" y="54570"/>
                  </a:lnTo>
                  <a:lnTo>
                    <a:pt x="101472" y="60708"/>
                  </a:lnTo>
                  <a:lnTo>
                    <a:pt x="111034" y="69801"/>
                  </a:lnTo>
                  <a:lnTo>
                    <a:pt x="117134" y="79310"/>
                  </a:lnTo>
                  <a:lnTo>
                    <a:pt x="121408" y="95818"/>
                  </a:lnTo>
                  <a:lnTo>
                    <a:pt x="122673" y="113278"/>
                  </a:lnTo>
                  <a:lnTo>
                    <a:pt x="117678" y="125090"/>
                  </a:lnTo>
                  <a:lnTo>
                    <a:pt x="94070" y="167808"/>
                  </a:lnTo>
                  <a:lnTo>
                    <a:pt x="60493" y="209642"/>
                  </a:lnTo>
                  <a:lnTo>
                    <a:pt x="20194" y="236951"/>
                  </a:lnTo>
                  <a:lnTo>
                    <a:pt x="10442" y="239871"/>
                  </a:lnTo>
                  <a:lnTo>
                    <a:pt x="4298" y="240555"/>
                  </a:lnTo>
                  <a:lnTo>
                    <a:pt x="2261" y="238753"/>
                  </a:lnTo>
                  <a:lnTo>
                    <a:pt x="0" y="231459"/>
                  </a:lnTo>
                  <a:lnTo>
                    <a:pt x="389" y="227728"/>
                  </a:lnTo>
                  <a:lnTo>
                    <a:pt x="10779" y="206793"/>
                  </a:lnTo>
                  <a:lnTo>
                    <a:pt x="40445" y="172502"/>
                  </a:lnTo>
                  <a:lnTo>
                    <a:pt x="83322" y="149338"/>
                  </a:lnTo>
                  <a:lnTo>
                    <a:pt x="123073" y="135753"/>
                  </a:lnTo>
                  <a:lnTo>
                    <a:pt x="133399" y="137395"/>
                  </a:lnTo>
                  <a:lnTo>
                    <a:pt x="149996" y="142875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72"/>
            <p:cNvSpPr/>
            <p:nvPr>
              <p:custDataLst>
                <p:tags r:id="rId66"/>
              </p:custDataLst>
            </p:nvPr>
          </p:nvSpPr>
          <p:spPr>
            <a:xfrm>
              <a:off x="7983139" y="2536030"/>
              <a:ext cx="98229" cy="89298"/>
            </a:xfrm>
            <a:custGeom>
              <a:avLst/>
              <a:gdLst/>
              <a:ahLst/>
              <a:cxnLst/>
              <a:rect l="0" t="0" r="0" b="0"/>
              <a:pathLst>
                <a:path w="98229" h="89298">
                  <a:moveTo>
                    <a:pt x="0" y="0"/>
                  </a:moveTo>
                  <a:lnTo>
                    <a:pt x="0" y="0"/>
                  </a:lnTo>
                  <a:lnTo>
                    <a:pt x="0" y="41696"/>
                  </a:lnTo>
                  <a:lnTo>
                    <a:pt x="0" y="51818"/>
                  </a:lnTo>
                  <a:lnTo>
                    <a:pt x="7690" y="61113"/>
                  </a:lnTo>
                  <a:lnTo>
                    <a:pt x="11024" y="61887"/>
                  </a:lnTo>
                  <a:lnTo>
                    <a:pt x="13303" y="62094"/>
                  </a:lnTo>
                  <a:lnTo>
                    <a:pt x="18481" y="59679"/>
                  </a:lnTo>
                  <a:lnTo>
                    <a:pt x="33816" y="48245"/>
                  </a:lnTo>
                  <a:lnTo>
                    <a:pt x="51734" y="42714"/>
                  </a:lnTo>
                  <a:lnTo>
                    <a:pt x="58711" y="38827"/>
                  </a:lnTo>
                  <a:lnTo>
                    <a:pt x="71277" y="36333"/>
                  </a:lnTo>
                  <a:lnTo>
                    <a:pt x="87524" y="35756"/>
                  </a:lnTo>
                  <a:lnTo>
                    <a:pt x="93512" y="40471"/>
                  </a:lnTo>
                  <a:lnTo>
                    <a:pt x="96132" y="45438"/>
                  </a:lnTo>
                  <a:lnTo>
                    <a:pt x="98042" y="62578"/>
                  </a:lnTo>
                  <a:lnTo>
                    <a:pt x="98228" y="89297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73"/>
            <p:cNvSpPr/>
            <p:nvPr>
              <p:custDataLst>
                <p:tags r:id="rId67"/>
              </p:custDataLst>
            </p:nvPr>
          </p:nvSpPr>
          <p:spPr>
            <a:xfrm>
              <a:off x="7911703" y="2571750"/>
              <a:ext cx="8930" cy="53578"/>
            </a:xfrm>
            <a:custGeom>
              <a:avLst/>
              <a:gdLst/>
              <a:ahLst/>
              <a:cxnLst/>
              <a:rect l="0" t="0" r="0" b="0"/>
              <a:pathLst>
                <a:path w="8930" h="53578">
                  <a:moveTo>
                    <a:pt x="8929" y="0"/>
                  </a:moveTo>
                  <a:lnTo>
                    <a:pt x="8929" y="0"/>
                  </a:lnTo>
                  <a:lnTo>
                    <a:pt x="8929" y="7688"/>
                  </a:lnTo>
                  <a:lnTo>
                    <a:pt x="1241" y="28938"/>
                  </a:lnTo>
                  <a:lnTo>
                    <a:pt x="0" y="53577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74"/>
            <p:cNvSpPr/>
            <p:nvPr>
              <p:custDataLst>
                <p:tags r:id="rId68"/>
              </p:custDataLst>
            </p:nvPr>
          </p:nvSpPr>
          <p:spPr>
            <a:xfrm>
              <a:off x="7724178" y="2536030"/>
              <a:ext cx="116087" cy="8931"/>
            </a:xfrm>
            <a:custGeom>
              <a:avLst/>
              <a:gdLst/>
              <a:ahLst/>
              <a:cxnLst/>
              <a:rect l="0" t="0" r="0" b="0"/>
              <a:pathLst>
                <a:path w="116087" h="8931">
                  <a:moveTo>
                    <a:pt x="0" y="8930"/>
                  </a:moveTo>
                  <a:lnTo>
                    <a:pt x="0" y="8930"/>
                  </a:lnTo>
                  <a:lnTo>
                    <a:pt x="39903" y="8930"/>
                  </a:lnTo>
                  <a:lnTo>
                    <a:pt x="80440" y="8930"/>
                  </a:lnTo>
                  <a:lnTo>
                    <a:pt x="92306" y="7937"/>
                  </a:lnTo>
                  <a:lnTo>
                    <a:pt x="116086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75"/>
            <p:cNvSpPr/>
            <p:nvPr>
              <p:custDataLst>
                <p:tags r:id="rId69"/>
              </p:custDataLst>
            </p:nvPr>
          </p:nvSpPr>
          <p:spPr>
            <a:xfrm>
              <a:off x="7733109" y="2393156"/>
              <a:ext cx="53578" cy="258961"/>
            </a:xfrm>
            <a:custGeom>
              <a:avLst/>
              <a:gdLst/>
              <a:ahLst/>
              <a:cxnLst/>
              <a:rect l="0" t="0" r="0" b="0"/>
              <a:pathLst>
                <a:path w="53578" h="258961">
                  <a:moveTo>
                    <a:pt x="53577" y="0"/>
                  </a:moveTo>
                  <a:lnTo>
                    <a:pt x="53577" y="0"/>
                  </a:lnTo>
                  <a:lnTo>
                    <a:pt x="52586" y="31044"/>
                  </a:lnTo>
                  <a:lnTo>
                    <a:pt x="46509" y="59121"/>
                  </a:lnTo>
                  <a:lnTo>
                    <a:pt x="40274" y="102298"/>
                  </a:lnTo>
                  <a:lnTo>
                    <a:pt x="37068" y="137245"/>
                  </a:lnTo>
                  <a:lnTo>
                    <a:pt x="31378" y="172735"/>
                  </a:lnTo>
                  <a:lnTo>
                    <a:pt x="21557" y="212163"/>
                  </a:lnTo>
                  <a:lnTo>
                    <a:pt x="17962" y="232636"/>
                  </a:lnTo>
                  <a:lnTo>
                    <a:pt x="8861" y="254509"/>
                  </a:lnTo>
                  <a:lnTo>
                    <a:pt x="6899" y="255993"/>
                  </a:lnTo>
                  <a:lnTo>
                    <a:pt x="0" y="25896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76"/>
            <p:cNvSpPr/>
            <p:nvPr>
              <p:custDataLst>
                <p:tags r:id="rId70"/>
              </p:custDataLst>
            </p:nvPr>
          </p:nvSpPr>
          <p:spPr>
            <a:xfrm>
              <a:off x="7546105" y="2482452"/>
              <a:ext cx="97175" cy="160735"/>
            </a:xfrm>
            <a:custGeom>
              <a:avLst/>
              <a:gdLst/>
              <a:ahLst/>
              <a:cxnLst/>
              <a:rect l="0" t="0" r="0" b="0"/>
              <a:pathLst>
                <a:path w="97175" h="160735">
                  <a:moveTo>
                    <a:pt x="44129" y="0"/>
                  </a:moveTo>
                  <a:lnTo>
                    <a:pt x="44129" y="0"/>
                  </a:lnTo>
                  <a:lnTo>
                    <a:pt x="39387" y="0"/>
                  </a:lnTo>
                  <a:lnTo>
                    <a:pt x="37991" y="992"/>
                  </a:lnTo>
                  <a:lnTo>
                    <a:pt x="37060" y="2645"/>
                  </a:lnTo>
                  <a:lnTo>
                    <a:pt x="36439" y="4740"/>
                  </a:lnTo>
                  <a:lnTo>
                    <a:pt x="5396" y="47270"/>
                  </a:lnTo>
                  <a:lnTo>
                    <a:pt x="2110" y="53420"/>
                  </a:lnTo>
                  <a:lnTo>
                    <a:pt x="0" y="60714"/>
                  </a:lnTo>
                  <a:lnTo>
                    <a:pt x="818" y="61311"/>
                  </a:lnTo>
                  <a:lnTo>
                    <a:pt x="9263" y="62272"/>
                  </a:lnTo>
                  <a:lnTo>
                    <a:pt x="34036" y="62494"/>
                  </a:lnTo>
                  <a:lnTo>
                    <a:pt x="42289" y="59855"/>
                  </a:lnTo>
                  <a:lnTo>
                    <a:pt x="50256" y="56369"/>
                  </a:lnTo>
                  <a:lnTo>
                    <a:pt x="60412" y="54819"/>
                  </a:lnTo>
                  <a:lnTo>
                    <a:pt x="68893" y="56775"/>
                  </a:lnTo>
                  <a:lnTo>
                    <a:pt x="75971" y="59961"/>
                  </a:lnTo>
                  <a:lnTo>
                    <a:pt x="85533" y="62745"/>
                  </a:lnTo>
                  <a:lnTo>
                    <a:pt x="91635" y="66912"/>
                  </a:lnTo>
                  <a:lnTo>
                    <a:pt x="95007" y="72073"/>
                  </a:lnTo>
                  <a:lnTo>
                    <a:pt x="96508" y="78666"/>
                  </a:lnTo>
                  <a:lnTo>
                    <a:pt x="97174" y="88210"/>
                  </a:lnTo>
                  <a:lnTo>
                    <a:pt x="94824" y="96421"/>
                  </a:lnTo>
                  <a:lnTo>
                    <a:pt x="70843" y="133348"/>
                  </a:lnTo>
                  <a:lnTo>
                    <a:pt x="44129" y="160734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77"/>
            <p:cNvSpPr/>
            <p:nvPr>
              <p:custDataLst>
                <p:tags r:id="rId71"/>
              </p:custDataLst>
            </p:nvPr>
          </p:nvSpPr>
          <p:spPr>
            <a:xfrm>
              <a:off x="7404506" y="2493036"/>
              <a:ext cx="87088" cy="114432"/>
            </a:xfrm>
            <a:custGeom>
              <a:avLst/>
              <a:gdLst/>
              <a:ahLst/>
              <a:cxnLst/>
              <a:rect l="0" t="0" r="0" b="0"/>
              <a:pathLst>
                <a:path w="87088" h="114432">
                  <a:moveTo>
                    <a:pt x="7133" y="25135"/>
                  </a:moveTo>
                  <a:lnTo>
                    <a:pt x="7133" y="25135"/>
                  </a:lnTo>
                  <a:lnTo>
                    <a:pt x="7133" y="38437"/>
                  </a:lnTo>
                  <a:lnTo>
                    <a:pt x="9780" y="43614"/>
                  </a:lnTo>
                  <a:lnTo>
                    <a:pt x="14823" y="50282"/>
                  </a:lnTo>
                  <a:lnTo>
                    <a:pt x="18157" y="51195"/>
                  </a:lnTo>
                  <a:lnTo>
                    <a:pt x="44709" y="51881"/>
                  </a:lnTo>
                  <a:lnTo>
                    <a:pt x="51286" y="49259"/>
                  </a:lnTo>
                  <a:lnTo>
                    <a:pt x="72588" y="30932"/>
                  </a:lnTo>
                  <a:lnTo>
                    <a:pt x="75913" y="25065"/>
                  </a:lnTo>
                  <a:lnTo>
                    <a:pt x="76799" y="22113"/>
                  </a:lnTo>
                  <a:lnTo>
                    <a:pt x="78382" y="20142"/>
                  </a:lnTo>
                  <a:lnTo>
                    <a:pt x="84359" y="16380"/>
                  </a:lnTo>
                  <a:lnTo>
                    <a:pt x="86104" y="11983"/>
                  </a:lnTo>
                  <a:lnTo>
                    <a:pt x="87087" y="3929"/>
                  </a:lnTo>
                  <a:lnTo>
                    <a:pt x="86232" y="2069"/>
                  </a:lnTo>
                  <a:lnTo>
                    <a:pt x="84670" y="828"/>
                  </a:lnTo>
                  <a:lnTo>
                    <a:pt x="82637" y="0"/>
                  </a:lnTo>
                  <a:lnTo>
                    <a:pt x="80290" y="442"/>
                  </a:lnTo>
                  <a:lnTo>
                    <a:pt x="69392" y="5632"/>
                  </a:lnTo>
                  <a:lnTo>
                    <a:pt x="66499" y="6180"/>
                  </a:lnTo>
                  <a:lnTo>
                    <a:pt x="60639" y="12080"/>
                  </a:lnTo>
                  <a:lnTo>
                    <a:pt x="23256" y="53588"/>
                  </a:lnTo>
                  <a:lnTo>
                    <a:pt x="2245" y="83761"/>
                  </a:lnTo>
                  <a:lnTo>
                    <a:pt x="0" y="90217"/>
                  </a:lnTo>
                  <a:lnTo>
                    <a:pt x="393" y="93327"/>
                  </a:lnTo>
                  <a:lnTo>
                    <a:pt x="3476" y="99429"/>
                  </a:lnTo>
                  <a:lnTo>
                    <a:pt x="5688" y="101454"/>
                  </a:lnTo>
                  <a:lnTo>
                    <a:pt x="25083" y="112334"/>
                  </a:lnTo>
                  <a:lnTo>
                    <a:pt x="33922" y="114431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78"/>
            <p:cNvSpPr/>
            <p:nvPr>
              <p:custDataLst>
                <p:tags r:id="rId72"/>
              </p:custDataLst>
            </p:nvPr>
          </p:nvSpPr>
          <p:spPr>
            <a:xfrm>
              <a:off x="7259835" y="2482452"/>
              <a:ext cx="116087" cy="133393"/>
            </a:xfrm>
            <a:custGeom>
              <a:avLst/>
              <a:gdLst/>
              <a:ahLst/>
              <a:cxnLst/>
              <a:rect l="0" t="0" r="0" b="0"/>
              <a:pathLst>
                <a:path w="116087" h="133393">
                  <a:moveTo>
                    <a:pt x="0" y="71438"/>
                  </a:moveTo>
                  <a:lnTo>
                    <a:pt x="0" y="71438"/>
                  </a:lnTo>
                  <a:lnTo>
                    <a:pt x="0" y="114279"/>
                  </a:lnTo>
                  <a:lnTo>
                    <a:pt x="0" y="127634"/>
                  </a:lnTo>
                  <a:lnTo>
                    <a:pt x="993" y="129738"/>
                  </a:lnTo>
                  <a:lnTo>
                    <a:pt x="2645" y="131141"/>
                  </a:lnTo>
                  <a:lnTo>
                    <a:pt x="7129" y="132700"/>
                  </a:lnTo>
                  <a:lnTo>
                    <a:pt x="12428" y="133392"/>
                  </a:lnTo>
                  <a:lnTo>
                    <a:pt x="14238" y="132584"/>
                  </a:lnTo>
                  <a:lnTo>
                    <a:pt x="15445" y="131053"/>
                  </a:lnTo>
                  <a:lnTo>
                    <a:pt x="16251" y="129040"/>
                  </a:lnTo>
                  <a:lnTo>
                    <a:pt x="44265" y="104436"/>
                  </a:lnTo>
                  <a:lnTo>
                    <a:pt x="74073" y="61886"/>
                  </a:lnTo>
                  <a:lnTo>
                    <a:pt x="97674" y="26734"/>
                  </a:lnTo>
                  <a:lnTo>
                    <a:pt x="116086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79"/>
            <p:cNvSpPr/>
            <p:nvPr>
              <p:custDataLst>
                <p:tags r:id="rId73"/>
              </p:custDataLst>
            </p:nvPr>
          </p:nvSpPr>
          <p:spPr>
            <a:xfrm>
              <a:off x="7036592" y="2518737"/>
              <a:ext cx="160737" cy="124450"/>
            </a:xfrm>
            <a:custGeom>
              <a:avLst/>
              <a:gdLst/>
              <a:ahLst/>
              <a:cxnLst/>
              <a:rect l="0" t="0" r="0" b="0"/>
              <a:pathLst>
                <a:path w="160737" h="124450">
                  <a:moveTo>
                    <a:pt x="0" y="44082"/>
                  </a:moveTo>
                  <a:lnTo>
                    <a:pt x="0" y="44082"/>
                  </a:lnTo>
                  <a:lnTo>
                    <a:pt x="0" y="35154"/>
                  </a:lnTo>
                  <a:lnTo>
                    <a:pt x="4741" y="39894"/>
                  </a:lnTo>
                  <a:lnTo>
                    <a:pt x="7068" y="44866"/>
                  </a:lnTo>
                  <a:lnTo>
                    <a:pt x="9677" y="59069"/>
                  </a:lnTo>
                  <a:lnTo>
                    <a:pt x="15951" y="70891"/>
                  </a:lnTo>
                  <a:lnTo>
                    <a:pt x="17851" y="104826"/>
                  </a:lnTo>
                  <a:lnTo>
                    <a:pt x="18846" y="104423"/>
                  </a:lnTo>
                  <a:lnTo>
                    <a:pt x="30289" y="94007"/>
                  </a:lnTo>
                  <a:lnTo>
                    <a:pt x="33305" y="88430"/>
                  </a:lnTo>
                  <a:lnTo>
                    <a:pt x="34111" y="85554"/>
                  </a:lnTo>
                  <a:lnTo>
                    <a:pt x="40296" y="79711"/>
                  </a:lnTo>
                  <a:lnTo>
                    <a:pt x="48667" y="72817"/>
                  </a:lnTo>
                  <a:lnTo>
                    <a:pt x="79079" y="29042"/>
                  </a:lnTo>
                  <a:lnTo>
                    <a:pt x="95402" y="12486"/>
                  </a:lnTo>
                  <a:lnTo>
                    <a:pt x="110067" y="3741"/>
                  </a:lnTo>
                  <a:lnTo>
                    <a:pt x="124415" y="285"/>
                  </a:lnTo>
                  <a:lnTo>
                    <a:pt x="127591" y="0"/>
                  </a:lnTo>
                  <a:lnTo>
                    <a:pt x="133768" y="2331"/>
                  </a:lnTo>
                  <a:lnTo>
                    <a:pt x="136804" y="4343"/>
                  </a:lnTo>
                  <a:lnTo>
                    <a:pt x="138828" y="7668"/>
                  </a:lnTo>
                  <a:lnTo>
                    <a:pt x="144723" y="24616"/>
                  </a:lnTo>
                  <a:lnTo>
                    <a:pt x="147084" y="28128"/>
                  </a:lnTo>
                  <a:lnTo>
                    <a:pt x="150407" y="42552"/>
                  </a:lnTo>
                  <a:lnTo>
                    <a:pt x="151752" y="86140"/>
                  </a:lnTo>
                  <a:lnTo>
                    <a:pt x="151803" y="109415"/>
                  </a:lnTo>
                  <a:lnTo>
                    <a:pt x="154449" y="115452"/>
                  </a:lnTo>
                  <a:lnTo>
                    <a:pt x="160736" y="124449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8" name="SMARTInkShape-480"/>
          <p:cNvSpPr/>
          <p:nvPr>
            <p:custDataLst>
              <p:tags r:id="rId4"/>
            </p:custDataLst>
          </p:nvPr>
        </p:nvSpPr>
        <p:spPr>
          <a:xfrm>
            <a:off x="6983124" y="2447102"/>
            <a:ext cx="8822" cy="178226"/>
          </a:xfrm>
          <a:custGeom>
            <a:avLst/>
            <a:gdLst/>
            <a:ahLst/>
            <a:cxnLst/>
            <a:rect l="0" t="0" r="0" b="0"/>
            <a:pathLst>
              <a:path w="8822" h="178226">
                <a:moveTo>
                  <a:pt x="8821" y="8562"/>
                </a:moveTo>
                <a:lnTo>
                  <a:pt x="8821" y="8562"/>
                </a:lnTo>
                <a:lnTo>
                  <a:pt x="8821" y="0"/>
                </a:lnTo>
                <a:lnTo>
                  <a:pt x="8821" y="39536"/>
                </a:lnTo>
                <a:lnTo>
                  <a:pt x="8821" y="80069"/>
                </a:lnTo>
                <a:lnTo>
                  <a:pt x="8821" y="122791"/>
                </a:lnTo>
                <a:lnTo>
                  <a:pt x="7829" y="135729"/>
                </a:lnTo>
                <a:lnTo>
                  <a:pt x="0" y="176296"/>
                </a:lnTo>
                <a:lnTo>
                  <a:pt x="955" y="176939"/>
                </a:lnTo>
                <a:lnTo>
                  <a:pt x="8821" y="178225"/>
                </a:lnTo>
              </a:path>
            </a:pathLst>
          </a:custGeom>
          <a:ln w="63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7" name="SMARTInkShape-Group56"/>
          <p:cNvGrpSpPr/>
          <p:nvPr/>
        </p:nvGrpSpPr>
        <p:grpSpPr>
          <a:xfrm>
            <a:off x="6867297" y="133944"/>
            <a:ext cx="1285507" cy="660798"/>
            <a:chOff x="6867297" y="133944"/>
            <a:chExt cx="1285507" cy="660798"/>
          </a:xfrm>
        </p:grpSpPr>
        <p:sp>
          <p:nvSpPr>
            <p:cNvPr id="219" name="SMARTInkShape-481"/>
            <p:cNvSpPr/>
            <p:nvPr>
              <p:custDataLst>
                <p:tags r:id="rId47"/>
              </p:custDataLst>
            </p:nvPr>
          </p:nvSpPr>
          <p:spPr>
            <a:xfrm>
              <a:off x="7036592" y="535781"/>
              <a:ext cx="1116212" cy="258961"/>
            </a:xfrm>
            <a:custGeom>
              <a:avLst/>
              <a:gdLst/>
              <a:ahLst/>
              <a:cxnLst/>
              <a:rect l="0" t="0" r="0" b="0"/>
              <a:pathLst>
                <a:path w="1116212" h="258961">
                  <a:moveTo>
                    <a:pt x="1116211" y="0"/>
                  </a:moveTo>
                  <a:lnTo>
                    <a:pt x="1116211" y="0"/>
                  </a:lnTo>
                  <a:lnTo>
                    <a:pt x="1092859" y="992"/>
                  </a:lnTo>
                  <a:lnTo>
                    <a:pt x="1052980" y="12428"/>
                  </a:lnTo>
                  <a:lnTo>
                    <a:pt x="1017220" y="20991"/>
                  </a:lnTo>
                  <a:lnTo>
                    <a:pt x="975205" y="29810"/>
                  </a:lnTo>
                  <a:lnTo>
                    <a:pt x="943410" y="35739"/>
                  </a:lnTo>
                  <a:lnTo>
                    <a:pt x="908441" y="41680"/>
                  </a:lnTo>
                  <a:lnTo>
                    <a:pt x="869750" y="47628"/>
                  </a:lnTo>
                  <a:lnTo>
                    <a:pt x="829403" y="53580"/>
                  </a:lnTo>
                  <a:lnTo>
                    <a:pt x="787327" y="59531"/>
                  </a:lnTo>
                  <a:lnTo>
                    <a:pt x="764995" y="62508"/>
                  </a:lnTo>
                  <a:lnTo>
                    <a:pt x="742168" y="65485"/>
                  </a:lnTo>
                  <a:lnTo>
                    <a:pt x="719013" y="69452"/>
                  </a:lnTo>
                  <a:lnTo>
                    <a:pt x="695639" y="74083"/>
                  </a:lnTo>
                  <a:lnTo>
                    <a:pt x="672119" y="79153"/>
                  </a:lnTo>
                  <a:lnTo>
                    <a:pt x="647510" y="83526"/>
                  </a:lnTo>
                  <a:lnTo>
                    <a:pt x="622173" y="87434"/>
                  </a:lnTo>
                  <a:lnTo>
                    <a:pt x="596352" y="91031"/>
                  </a:lnTo>
                  <a:lnTo>
                    <a:pt x="570210" y="95413"/>
                  </a:lnTo>
                  <a:lnTo>
                    <a:pt x="543850" y="100319"/>
                  </a:lnTo>
                  <a:lnTo>
                    <a:pt x="517350" y="105575"/>
                  </a:lnTo>
                  <a:lnTo>
                    <a:pt x="491743" y="111063"/>
                  </a:lnTo>
                  <a:lnTo>
                    <a:pt x="466736" y="116706"/>
                  </a:lnTo>
                  <a:lnTo>
                    <a:pt x="442125" y="122451"/>
                  </a:lnTo>
                  <a:lnTo>
                    <a:pt x="416791" y="128268"/>
                  </a:lnTo>
                  <a:lnTo>
                    <a:pt x="390970" y="134128"/>
                  </a:lnTo>
                  <a:lnTo>
                    <a:pt x="364826" y="140020"/>
                  </a:lnTo>
                  <a:lnTo>
                    <a:pt x="338467" y="145933"/>
                  </a:lnTo>
                  <a:lnTo>
                    <a:pt x="311965" y="151859"/>
                  </a:lnTo>
                  <a:lnTo>
                    <a:pt x="285368" y="157794"/>
                  </a:lnTo>
                  <a:lnTo>
                    <a:pt x="259699" y="164727"/>
                  </a:lnTo>
                  <a:lnTo>
                    <a:pt x="234648" y="172325"/>
                  </a:lnTo>
                  <a:lnTo>
                    <a:pt x="210010" y="180368"/>
                  </a:lnTo>
                  <a:lnTo>
                    <a:pt x="185647" y="188705"/>
                  </a:lnTo>
                  <a:lnTo>
                    <a:pt x="161468" y="197241"/>
                  </a:lnTo>
                  <a:lnTo>
                    <a:pt x="137411" y="205907"/>
                  </a:lnTo>
                  <a:lnTo>
                    <a:pt x="94806" y="220829"/>
                  </a:lnTo>
                  <a:lnTo>
                    <a:pt x="58012" y="234075"/>
                  </a:lnTo>
                  <a:lnTo>
                    <a:pt x="18954" y="250706"/>
                  </a:lnTo>
                  <a:lnTo>
                    <a:pt x="0" y="25896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82"/>
            <p:cNvSpPr/>
            <p:nvPr>
              <p:custDataLst>
                <p:tags r:id="rId48"/>
              </p:custDataLst>
            </p:nvPr>
          </p:nvSpPr>
          <p:spPr>
            <a:xfrm>
              <a:off x="7777757" y="339328"/>
              <a:ext cx="98228" cy="1"/>
            </a:xfrm>
            <a:custGeom>
              <a:avLst/>
              <a:gdLst/>
              <a:ahLst/>
              <a:cxnLst/>
              <a:rect l="0" t="0" r="0" b="0"/>
              <a:pathLst>
                <a:path w="98228" h="1">
                  <a:moveTo>
                    <a:pt x="0" y="0"/>
                  </a:moveTo>
                  <a:lnTo>
                    <a:pt x="0" y="0"/>
                  </a:lnTo>
                  <a:lnTo>
                    <a:pt x="39217" y="0"/>
                  </a:lnTo>
                  <a:lnTo>
                    <a:pt x="76868" y="0"/>
                  </a:lnTo>
                  <a:lnTo>
                    <a:pt x="98227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483"/>
            <p:cNvSpPr/>
            <p:nvPr>
              <p:custDataLst>
                <p:tags r:id="rId49"/>
              </p:custDataLst>
            </p:nvPr>
          </p:nvSpPr>
          <p:spPr>
            <a:xfrm>
              <a:off x="7670600" y="250031"/>
              <a:ext cx="142876" cy="71437"/>
            </a:xfrm>
            <a:custGeom>
              <a:avLst/>
              <a:gdLst/>
              <a:ahLst/>
              <a:cxnLst/>
              <a:rect l="0" t="0" r="0" b="0"/>
              <a:pathLst>
                <a:path w="142876" h="71437">
                  <a:moveTo>
                    <a:pt x="0" y="71436"/>
                  </a:moveTo>
                  <a:lnTo>
                    <a:pt x="0" y="71436"/>
                  </a:lnTo>
                  <a:lnTo>
                    <a:pt x="30471" y="45706"/>
                  </a:lnTo>
                  <a:lnTo>
                    <a:pt x="71924" y="24674"/>
                  </a:lnTo>
                  <a:lnTo>
                    <a:pt x="107253" y="7299"/>
                  </a:lnTo>
                  <a:lnTo>
                    <a:pt x="142875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84"/>
            <p:cNvSpPr/>
            <p:nvPr>
              <p:custDataLst>
                <p:tags r:id="rId50"/>
              </p:custDataLst>
            </p:nvPr>
          </p:nvSpPr>
          <p:spPr>
            <a:xfrm>
              <a:off x="7670600" y="366116"/>
              <a:ext cx="178596" cy="89140"/>
            </a:xfrm>
            <a:custGeom>
              <a:avLst/>
              <a:gdLst/>
              <a:ahLst/>
              <a:cxnLst/>
              <a:rect l="0" t="0" r="0" b="0"/>
              <a:pathLst>
                <a:path w="178596" h="89140">
                  <a:moveTo>
                    <a:pt x="0" y="0"/>
                  </a:moveTo>
                  <a:lnTo>
                    <a:pt x="0" y="0"/>
                  </a:lnTo>
                  <a:lnTo>
                    <a:pt x="0" y="41868"/>
                  </a:lnTo>
                  <a:lnTo>
                    <a:pt x="992" y="56503"/>
                  </a:lnTo>
                  <a:lnTo>
                    <a:pt x="7129" y="67564"/>
                  </a:lnTo>
                  <a:lnTo>
                    <a:pt x="20991" y="83226"/>
                  </a:lnTo>
                  <a:lnTo>
                    <a:pt x="29505" y="86599"/>
                  </a:lnTo>
                  <a:lnTo>
                    <a:pt x="68620" y="89139"/>
                  </a:lnTo>
                  <a:lnTo>
                    <a:pt x="92306" y="82137"/>
                  </a:lnTo>
                  <a:lnTo>
                    <a:pt x="134132" y="59241"/>
                  </a:lnTo>
                  <a:lnTo>
                    <a:pt x="168717" y="35877"/>
                  </a:lnTo>
                  <a:lnTo>
                    <a:pt x="178595" y="2679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85"/>
            <p:cNvSpPr/>
            <p:nvPr>
              <p:custDataLst>
                <p:tags r:id="rId51"/>
              </p:custDataLst>
            </p:nvPr>
          </p:nvSpPr>
          <p:spPr>
            <a:xfrm>
              <a:off x="7322353" y="287569"/>
              <a:ext cx="241093" cy="176084"/>
            </a:xfrm>
            <a:custGeom>
              <a:avLst/>
              <a:gdLst/>
              <a:ahLst/>
              <a:cxnLst/>
              <a:rect l="0" t="0" r="0" b="0"/>
              <a:pathLst>
                <a:path w="241093" h="176084">
                  <a:moveTo>
                    <a:pt x="17850" y="33898"/>
                  </a:moveTo>
                  <a:lnTo>
                    <a:pt x="17850" y="33898"/>
                  </a:lnTo>
                  <a:lnTo>
                    <a:pt x="13109" y="33898"/>
                  </a:lnTo>
                  <a:lnTo>
                    <a:pt x="11713" y="34891"/>
                  </a:lnTo>
                  <a:lnTo>
                    <a:pt x="10782" y="36545"/>
                  </a:lnTo>
                  <a:lnTo>
                    <a:pt x="9472" y="46258"/>
                  </a:lnTo>
                  <a:lnTo>
                    <a:pt x="4212" y="89441"/>
                  </a:lnTo>
                  <a:lnTo>
                    <a:pt x="547" y="129739"/>
                  </a:lnTo>
                  <a:lnTo>
                    <a:pt x="4" y="173281"/>
                  </a:lnTo>
                  <a:lnTo>
                    <a:pt x="0" y="174446"/>
                  </a:lnTo>
                  <a:lnTo>
                    <a:pt x="989" y="175221"/>
                  </a:lnTo>
                  <a:lnTo>
                    <a:pt x="4733" y="176083"/>
                  </a:lnTo>
                  <a:lnTo>
                    <a:pt x="9704" y="173822"/>
                  </a:lnTo>
                  <a:lnTo>
                    <a:pt x="20980" y="164285"/>
                  </a:lnTo>
                  <a:lnTo>
                    <a:pt x="47290" y="122941"/>
                  </a:lnTo>
                  <a:lnTo>
                    <a:pt x="74036" y="81509"/>
                  </a:lnTo>
                  <a:lnTo>
                    <a:pt x="96443" y="53676"/>
                  </a:lnTo>
                  <a:lnTo>
                    <a:pt x="100073" y="52611"/>
                  </a:lnTo>
                  <a:lnTo>
                    <a:pt x="102431" y="52327"/>
                  </a:lnTo>
                  <a:lnTo>
                    <a:pt x="104003" y="53130"/>
                  </a:lnTo>
                  <a:lnTo>
                    <a:pt x="105051" y="54657"/>
                  </a:lnTo>
                  <a:lnTo>
                    <a:pt x="105750" y="56667"/>
                  </a:lnTo>
                  <a:lnTo>
                    <a:pt x="105223" y="59000"/>
                  </a:lnTo>
                  <a:lnTo>
                    <a:pt x="100734" y="68015"/>
                  </a:lnTo>
                  <a:lnTo>
                    <a:pt x="98314" y="111460"/>
                  </a:lnTo>
                  <a:lnTo>
                    <a:pt x="98225" y="134595"/>
                  </a:lnTo>
                  <a:lnTo>
                    <a:pt x="100865" y="140829"/>
                  </a:lnTo>
                  <a:lnTo>
                    <a:pt x="105905" y="148176"/>
                  </a:lnTo>
                  <a:lnTo>
                    <a:pt x="109240" y="149180"/>
                  </a:lnTo>
                  <a:lnTo>
                    <a:pt x="111520" y="149448"/>
                  </a:lnTo>
                  <a:lnTo>
                    <a:pt x="116696" y="147100"/>
                  </a:lnTo>
                  <a:lnTo>
                    <a:pt x="128104" y="137508"/>
                  </a:lnTo>
                  <a:lnTo>
                    <a:pt x="154961" y="95841"/>
                  </a:lnTo>
                  <a:lnTo>
                    <a:pt x="182492" y="51786"/>
                  </a:lnTo>
                  <a:lnTo>
                    <a:pt x="199695" y="32805"/>
                  </a:lnTo>
                  <a:lnTo>
                    <a:pt x="239176" y="0"/>
                  </a:lnTo>
                  <a:lnTo>
                    <a:pt x="239814" y="386"/>
                  </a:lnTo>
                  <a:lnTo>
                    <a:pt x="240524" y="3459"/>
                  </a:lnTo>
                  <a:lnTo>
                    <a:pt x="241076" y="45175"/>
                  </a:lnTo>
                  <a:lnTo>
                    <a:pt x="233402" y="88924"/>
                  </a:lnTo>
                  <a:lnTo>
                    <a:pt x="224583" y="128753"/>
                  </a:lnTo>
                  <a:lnTo>
                    <a:pt x="225125" y="132853"/>
                  </a:lnTo>
                  <a:lnTo>
                    <a:pt x="226477" y="135588"/>
                  </a:lnTo>
                  <a:lnTo>
                    <a:pt x="228372" y="137411"/>
                  </a:lnTo>
                  <a:lnTo>
                    <a:pt x="230478" y="142080"/>
                  </a:lnTo>
                  <a:lnTo>
                    <a:pt x="231040" y="144715"/>
                  </a:lnTo>
                  <a:lnTo>
                    <a:pt x="232406" y="146471"/>
                  </a:lnTo>
                  <a:lnTo>
                    <a:pt x="241092" y="149985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86"/>
            <p:cNvSpPr/>
            <p:nvPr>
              <p:custDataLst>
                <p:tags r:id="rId52"/>
              </p:custDataLst>
            </p:nvPr>
          </p:nvSpPr>
          <p:spPr>
            <a:xfrm>
              <a:off x="7197328" y="321467"/>
              <a:ext cx="17859" cy="187525"/>
            </a:xfrm>
            <a:custGeom>
              <a:avLst/>
              <a:gdLst/>
              <a:ahLst/>
              <a:cxnLst/>
              <a:rect l="0" t="0" r="0" b="0"/>
              <a:pathLst>
                <a:path w="17859" h="187525">
                  <a:moveTo>
                    <a:pt x="0" y="0"/>
                  </a:moveTo>
                  <a:lnTo>
                    <a:pt x="0" y="0"/>
                  </a:lnTo>
                  <a:lnTo>
                    <a:pt x="992" y="22361"/>
                  </a:lnTo>
                  <a:lnTo>
                    <a:pt x="7688" y="50803"/>
                  </a:lnTo>
                  <a:lnTo>
                    <a:pt x="8821" y="91080"/>
                  </a:lnTo>
                  <a:lnTo>
                    <a:pt x="8918" y="130604"/>
                  </a:lnTo>
                  <a:lnTo>
                    <a:pt x="8928" y="161915"/>
                  </a:lnTo>
                  <a:lnTo>
                    <a:pt x="11573" y="168867"/>
                  </a:lnTo>
                  <a:lnTo>
                    <a:pt x="15065" y="175264"/>
                  </a:lnTo>
                  <a:lnTo>
                    <a:pt x="17858" y="187524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87"/>
            <p:cNvSpPr/>
            <p:nvPr>
              <p:custDataLst>
                <p:tags r:id="rId53"/>
              </p:custDataLst>
            </p:nvPr>
          </p:nvSpPr>
          <p:spPr>
            <a:xfrm>
              <a:off x="6867297" y="133944"/>
              <a:ext cx="330032" cy="151807"/>
            </a:xfrm>
            <a:custGeom>
              <a:avLst/>
              <a:gdLst/>
              <a:ahLst/>
              <a:cxnLst/>
              <a:rect l="0" t="0" r="0" b="0"/>
              <a:pathLst>
                <a:path w="330032" h="151807">
                  <a:moveTo>
                    <a:pt x="8562" y="151806"/>
                  </a:moveTo>
                  <a:lnTo>
                    <a:pt x="8562" y="151806"/>
                  </a:lnTo>
                  <a:lnTo>
                    <a:pt x="3820" y="151806"/>
                  </a:lnTo>
                  <a:lnTo>
                    <a:pt x="2424" y="150812"/>
                  </a:lnTo>
                  <a:lnTo>
                    <a:pt x="1493" y="149159"/>
                  </a:lnTo>
                  <a:lnTo>
                    <a:pt x="0" y="144117"/>
                  </a:lnTo>
                  <a:lnTo>
                    <a:pt x="869" y="143703"/>
                  </a:lnTo>
                  <a:lnTo>
                    <a:pt x="7353" y="142985"/>
                  </a:lnTo>
                  <a:lnTo>
                    <a:pt x="25183" y="135821"/>
                  </a:lnTo>
                  <a:lnTo>
                    <a:pt x="37631" y="131856"/>
                  </a:lnTo>
                  <a:lnTo>
                    <a:pt x="80982" y="115903"/>
                  </a:lnTo>
                  <a:lnTo>
                    <a:pt x="124776" y="101179"/>
                  </a:lnTo>
                  <a:lnTo>
                    <a:pt x="169313" y="86317"/>
                  </a:lnTo>
                  <a:lnTo>
                    <a:pt x="213946" y="64370"/>
                  </a:lnTo>
                  <a:lnTo>
                    <a:pt x="238088" y="51484"/>
                  </a:lnTo>
                  <a:lnTo>
                    <a:pt x="260454" y="37744"/>
                  </a:lnTo>
                  <a:lnTo>
                    <a:pt x="283288" y="24744"/>
                  </a:lnTo>
                  <a:lnTo>
                    <a:pt x="305266" y="10969"/>
                  </a:lnTo>
                  <a:lnTo>
                    <a:pt x="330031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488"/>
            <p:cNvSpPr/>
            <p:nvPr>
              <p:custDataLst>
                <p:tags r:id="rId54"/>
              </p:custDataLst>
            </p:nvPr>
          </p:nvSpPr>
          <p:spPr>
            <a:xfrm>
              <a:off x="6974085" y="241101"/>
              <a:ext cx="35719" cy="276821"/>
            </a:xfrm>
            <a:custGeom>
              <a:avLst/>
              <a:gdLst/>
              <a:ahLst/>
              <a:cxnLst/>
              <a:rect l="0" t="0" r="0" b="0"/>
              <a:pathLst>
                <a:path w="35719" h="276821">
                  <a:moveTo>
                    <a:pt x="0" y="0"/>
                  </a:moveTo>
                  <a:lnTo>
                    <a:pt x="0" y="0"/>
                  </a:lnTo>
                  <a:lnTo>
                    <a:pt x="0" y="17168"/>
                  </a:lnTo>
                  <a:lnTo>
                    <a:pt x="2645" y="25160"/>
                  </a:lnTo>
                  <a:lnTo>
                    <a:pt x="4740" y="28678"/>
                  </a:lnTo>
                  <a:lnTo>
                    <a:pt x="8377" y="61287"/>
                  </a:lnTo>
                  <a:lnTo>
                    <a:pt x="8856" y="105378"/>
                  </a:lnTo>
                  <a:lnTo>
                    <a:pt x="8915" y="145169"/>
                  </a:lnTo>
                  <a:lnTo>
                    <a:pt x="13668" y="186212"/>
                  </a:lnTo>
                  <a:lnTo>
                    <a:pt x="17307" y="224931"/>
                  </a:lnTo>
                  <a:lnTo>
                    <a:pt x="18606" y="239867"/>
                  </a:lnTo>
                  <a:lnTo>
                    <a:pt x="26931" y="264282"/>
                  </a:lnTo>
                  <a:lnTo>
                    <a:pt x="35718" y="27682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57"/>
          <p:cNvGrpSpPr/>
          <p:nvPr/>
        </p:nvGrpSpPr>
        <p:grpSpPr>
          <a:xfrm>
            <a:off x="5152797" y="2268140"/>
            <a:ext cx="1133058" cy="1033612"/>
            <a:chOff x="5152797" y="2268140"/>
            <a:chExt cx="1133058" cy="1033612"/>
          </a:xfrm>
        </p:grpSpPr>
        <p:sp>
          <p:nvSpPr>
            <p:cNvPr id="228" name="SMARTInkShape-489"/>
            <p:cNvSpPr/>
            <p:nvPr>
              <p:custDataLst>
                <p:tags r:id="rId33"/>
              </p:custDataLst>
            </p:nvPr>
          </p:nvSpPr>
          <p:spPr>
            <a:xfrm>
              <a:off x="6038741" y="2866428"/>
              <a:ext cx="247114" cy="435324"/>
            </a:xfrm>
            <a:custGeom>
              <a:avLst/>
              <a:gdLst/>
              <a:ahLst/>
              <a:cxnLst/>
              <a:rect l="0" t="0" r="0" b="0"/>
              <a:pathLst>
                <a:path w="247114" h="435324">
                  <a:moveTo>
                    <a:pt x="104884" y="0"/>
                  </a:moveTo>
                  <a:lnTo>
                    <a:pt x="104884" y="0"/>
                  </a:lnTo>
                  <a:lnTo>
                    <a:pt x="104884" y="4742"/>
                  </a:lnTo>
                  <a:lnTo>
                    <a:pt x="102238" y="9715"/>
                  </a:lnTo>
                  <a:lnTo>
                    <a:pt x="98747" y="15231"/>
                  </a:lnTo>
                  <a:lnTo>
                    <a:pt x="96506" y="26858"/>
                  </a:lnTo>
                  <a:lnTo>
                    <a:pt x="96062" y="38710"/>
                  </a:lnTo>
                  <a:lnTo>
                    <a:pt x="98647" y="44655"/>
                  </a:lnTo>
                  <a:lnTo>
                    <a:pt x="103652" y="51816"/>
                  </a:lnTo>
                  <a:lnTo>
                    <a:pt x="106982" y="52795"/>
                  </a:lnTo>
                  <a:lnTo>
                    <a:pt x="117204" y="53424"/>
                  </a:lnTo>
                  <a:lnTo>
                    <a:pt x="122927" y="50865"/>
                  </a:lnTo>
                  <a:lnTo>
                    <a:pt x="125842" y="48793"/>
                  </a:lnTo>
                  <a:lnTo>
                    <a:pt x="147686" y="42549"/>
                  </a:lnTo>
                  <a:lnTo>
                    <a:pt x="151278" y="40273"/>
                  </a:lnTo>
                  <a:lnTo>
                    <a:pt x="165814" y="37068"/>
                  </a:lnTo>
                  <a:lnTo>
                    <a:pt x="182689" y="36120"/>
                  </a:lnTo>
                  <a:lnTo>
                    <a:pt x="200256" y="40579"/>
                  </a:lnTo>
                  <a:lnTo>
                    <a:pt x="228174" y="56721"/>
                  </a:lnTo>
                  <a:lnTo>
                    <a:pt x="236739" y="67873"/>
                  </a:lnTo>
                  <a:lnTo>
                    <a:pt x="242860" y="82753"/>
                  </a:lnTo>
                  <a:lnTo>
                    <a:pt x="247113" y="125330"/>
                  </a:lnTo>
                  <a:lnTo>
                    <a:pt x="240502" y="168918"/>
                  </a:lnTo>
                  <a:lnTo>
                    <a:pt x="230505" y="209903"/>
                  </a:lnTo>
                  <a:lnTo>
                    <a:pt x="209574" y="253466"/>
                  </a:lnTo>
                  <a:lnTo>
                    <a:pt x="184519" y="296801"/>
                  </a:lnTo>
                  <a:lnTo>
                    <a:pt x="158245" y="335216"/>
                  </a:lnTo>
                  <a:lnTo>
                    <a:pt x="131609" y="371735"/>
                  </a:lnTo>
                  <a:lnTo>
                    <a:pt x="104863" y="404714"/>
                  </a:lnTo>
                  <a:lnTo>
                    <a:pt x="64973" y="430021"/>
                  </a:lnTo>
                  <a:lnTo>
                    <a:pt x="45874" y="435323"/>
                  </a:lnTo>
                  <a:lnTo>
                    <a:pt x="33677" y="433917"/>
                  </a:lnTo>
                  <a:lnTo>
                    <a:pt x="27648" y="432153"/>
                  </a:lnTo>
                  <a:lnTo>
                    <a:pt x="18300" y="424902"/>
                  </a:lnTo>
                  <a:lnTo>
                    <a:pt x="10840" y="413081"/>
                  </a:lnTo>
                  <a:lnTo>
                    <a:pt x="2053" y="384111"/>
                  </a:lnTo>
                  <a:lnTo>
                    <a:pt x="0" y="350393"/>
                  </a:lnTo>
                  <a:lnTo>
                    <a:pt x="6228" y="314274"/>
                  </a:lnTo>
                  <a:lnTo>
                    <a:pt x="21192" y="274578"/>
                  </a:lnTo>
                  <a:lnTo>
                    <a:pt x="49767" y="233494"/>
                  </a:lnTo>
                  <a:lnTo>
                    <a:pt x="79554" y="196714"/>
                  </a:lnTo>
                  <a:lnTo>
                    <a:pt x="99247" y="184002"/>
                  </a:lnTo>
                  <a:lnTo>
                    <a:pt x="127357" y="173912"/>
                  </a:lnTo>
                  <a:lnTo>
                    <a:pt x="167391" y="169664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490"/>
            <p:cNvSpPr/>
            <p:nvPr>
              <p:custDataLst>
                <p:tags r:id="rId34"/>
              </p:custDataLst>
            </p:nvPr>
          </p:nvSpPr>
          <p:spPr>
            <a:xfrm>
              <a:off x="5929311" y="2857622"/>
              <a:ext cx="151807" cy="106618"/>
            </a:xfrm>
            <a:custGeom>
              <a:avLst/>
              <a:gdLst/>
              <a:ahLst/>
              <a:cxnLst/>
              <a:rect l="0" t="0" r="0" b="0"/>
              <a:pathLst>
                <a:path w="151807" h="106618">
                  <a:moveTo>
                    <a:pt x="0" y="53455"/>
                  </a:moveTo>
                  <a:lnTo>
                    <a:pt x="0" y="53455"/>
                  </a:lnTo>
                  <a:lnTo>
                    <a:pt x="0" y="79764"/>
                  </a:lnTo>
                  <a:lnTo>
                    <a:pt x="4741" y="80101"/>
                  </a:lnTo>
                  <a:lnTo>
                    <a:pt x="6137" y="79158"/>
                  </a:lnTo>
                  <a:lnTo>
                    <a:pt x="7069" y="77536"/>
                  </a:lnTo>
                  <a:lnTo>
                    <a:pt x="7690" y="75462"/>
                  </a:lnTo>
                  <a:lnTo>
                    <a:pt x="13304" y="67802"/>
                  </a:lnTo>
                  <a:lnTo>
                    <a:pt x="18480" y="64793"/>
                  </a:lnTo>
                  <a:lnTo>
                    <a:pt x="24089" y="62462"/>
                  </a:lnTo>
                  <a:lnTo>
                    <a:pt x="29888" y="58120"/>
                  </a:lnTo>
                  <a:lnTo>
                    <a:pt x="41697" y="42102"/>
                  </a:lnTo>
                  <a:lnTo>
                    <a:pt x="49617" y="36531"/>
                  </a:lnTo>
                  <a:lnTo>
                    <a:pt x="51818" y="31712"/>
                  </a:lnTo>
                  <a:lnTo>
                    <a:pt x="53574" y="9218"/>
                  </a:lnTo>
                  <a:lnTo>
                    <a:pt x="48838" y="13669"/>
                  </a:lnTo>
                  <a:lnTo>
                    <a:pt x="46511" y="18574"/>
                  </a:lnTo>
                  <a:lnTo>
                    <a:pt x="36569" y="59583"/>
                  </a:lnTo>
                  <a:lnTo>
                    <a:pt x="35753" y="91751"/>
                  </a:lnTo>
                  <a:lnTo>
                    <a:pt x="36734" y="93869"/>
                  </a:lnTo>
                  <a:lnTo>
                    <a:pt x="38381" y="95279"/>
                  </a:lnTo>
                  <a:lnTo>
                    <a:pt x="40469" y="96221"/>
                  </a:lnTo>
                  <a:lnTo>
                    <a:pt x="41862" y="97841"/>
                  </a:lnTo>
                  <a:lnTo>
                    <a:pt x="43411" y="102287"/>
                  </a:lnTo>
                  <a:lnTo>
                    <a:pt x="44815" y="103868"/>
                  </a:lnTo>
                  <a:lnTo>
                    <a:pt x="52229" y="106617"/>
                  </a:lnTo>
                  <a:lnTo>
                    <a:pt x="61148" y="99308"/>
                  </a:lnTo>
                  <a:lnTo>
                    <a:pt x="66847" y="93720"/>
                  </a:lnTo>
                  <a:lnTo>
                    <a:pt x="69398" y="88548"/>
                  </a:lnTo>
                  <a:lnTo>
                    <a:pt x="73905" y="64191"/>
                  </a:lnTo>
                  <a:lnTo>
                    <a:pt x="77495" y="57234"/>
                  </a:lnTo>
                  <a:lnTo>
                    <a:pt x="84730" y="36913"/>
                  </a:lnTo>
                  <a:lnTo>
                    <a:pt x="95763" y="18303"/>
                  </a:lnTo>
                  <a:lnTo>
                    <a:pt x="96585" y="15136"/>
                  </a:lnTo>
                  <a:lnTo>
                    <a:pt x="98124" y="13026"/>
                  </a:lnTo>
                  <a:lnTo>
                    <a:pt x="100143" y="11621"/>
                  </a:lnTo>
                  <a:lnTo>
                    <a:pt x="102482" y="10682"/>
                  </a:lnTo>
                  <a:lnTo>
                    <a:pt x="104040" y="9065"/>
                  </a:lnTo>
                  <a:lnTo>
                    <a:pt x="105772" y="4623"/>
                  </a:lnTo>
                  <a:lnTo>
                    <a:pt x="107225" y="3040"/>
                  </a:lnTo>
                  <a:lnTo>
                    <a:pt x="111486" y="1282"/>
                  </a:lnTo>
                  <a:lnTo>
                    <a:pt x="128111" y="0"/>
                  </a:lnTo>
                  <a:lnTo>
                    <a:pt x="130057" y="951"/>
                  </a:lnTo>
                  <a:lnTo>
                    <a:pt x="131353" y="2578"/>
                  </a:lnTo>
                  <a:lnTo>
                    <a:pt x="132217" y="4655"/>
                  </a:lnTo>
                  <a:lnTo>
                    <a:pt x="133785" y="6038"/>
                  </a:lnTo>
                  <a:lnTo>
                    <a:pt x="138175" y="7576"/>
                  </a:lnTo>
                  <a:lnTo>
                    <a:pt x="151806" y="8806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491"/>
            <p:cNvSpPr/>
            <p:nvPr>
              <p:custDataLst>
                <p:tags r:id="rId35"/>
              </p:custDataLst>
            </p:nvPr>
          </p:nvSpPr>
          <p:spPr>
            <a:xfrm>
              <a:off x="5813225" y="2902148"/>
              <a:ext cx="89298" cy="53578"/>
            </a:xfrm>
            <a:custGeom>
              <a:avLst/>
              <a:gdLst/>
              <a:ahLst/>
              <a:cxnLst/>
              <a:rect l="0" t="0" r="0" b="0"/>
              <a:pathLst>
                <a:path w="89298" h="53578">
                  <a:moveTo>
                    <a:pt x="0" y="0"/>
                  </a:moveTo>
                  <a:lnTo>
                    <a:pt x="0" y="0"/>
                  </a:lnTo>
                  <a:lnTo>
                    <a:pt x="0" y="44127"/>
                  </a:lnTo>
                  <a:lnTo>
                    <a:pt x="4740" y="44493"/>
                  </a:lnTo>
                  <a:lnTo>
                    <a:pt x="6137" y="43553"/>
                  </a:lnTo>
                  <a:lnTo>
                    <a:pt x="7069" y="41933"/>
                  </a:lnTo>
                  <a:lnTo>
                    <a:pt x="7690" y="39861"/>
                  </a:lnTo>
                  <a:lnTo>
                    <a:pt x="18481" y="26550"/>
                  </a:lnTo>
                  <a:lnTo>
                    <a:pt x="23097" y="20729"/>
                  </a:lnTo>
                  <a:lnTo>
                    <a:pt x="25148" y="14834"/>
                  </a:lnTo>
                  <a:lnTo>
                    <a:pt x="26687" y="12867"/>
                  </a:lnTo>
                  <a:lnTo>
                    <a:pt x="31045" y="10680"/>
                  </a:lnTo>
                  <a:lnTo>
                    <a:pt x="41925" y="8283"/>
                  </a:lnTo>
                  <a:lnTo>
                    <a:pt x="47738" y="4342"/>
                  </a:lnTo>
                  <a:lnTo>
                    <a:pt x="49685" y="3887"/>
                  </a:lnTo>
                  <a:lnTo>
                    <a:pt x="50982" y="4576"/>
                  </a:lnTo>
                  <a:lnTo>
                    <a:pt x="51848" y="6027"/>
                  </a:lnTo>
                  <a:lnTo>
                    <a:pt x="53418" y="6993"/>
                  </a:lnTo>
                  <a:lnTo>
                    <a:pt x="57806" y="8070"/>
                  </a:lnTo>
                  <a:lnTo>
                    <a:pt x="59373" y="9349"/>
                  </a:lnTo>
                  <a:lnTo>
                    <a:pt x="61114" y="13415"/>
                  </a:lnTo>
                  <a:lnTo>
                    <a:pt x="62505" y="48869"/>
                  </a:lnTo>
                  <a:lnTo>
                    <a:pt x="63498" y="50438"/>
                  </a:lnTo>
                  <a:lnTo>
                    <a:pt x="65152" y="51486"/>
                  </a:lnTo>
                  <a:lnTo>
                    <a:pt x="71603" y="53302"/>
                  </a:lnTo>
                  <a:lnTo>
                    <a:pt x="89297" y="53577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492"/>
            <p:cNvSpPr/>
            <p:nvPr>
              <p:custDataLst>
                <p:tags r:id="rId36"/>
              </p:custDataLst>
            </p:nvPr>
          </p:nvSpPr>
          <p:spPr>
            <a:xfrm>
              <a:off x="5768578" y="2920007"/>
              <a:ext cx="1" cy="35719"/>
            </a:xfrm>
            <a:custGeom>
              <a:avLst/>
              <a:gdLst/>
              <a:ahLst/>
              <a:cxnLst/>
              <a:rect l="0" t="0" r="0" b="0"/>
              <a:pathLst>
                <a:path w="1" h="35719">
                  <a:moveTo>
                    <a:pt x="0" y="0"/>
                  </a:moveTo>
                  <a:lnTo>
                    <a:pt x="0" y="0"/>
                  </a:lnTo>
                  <a:lnTo>
                    <a:pt x="0" y="35718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493"/>
            <p:cNvSpPr/>
            <p:nvPr>
              <p:custDataLst>
                <p:tags r:id="rId37"/>
              </p:custDataLst>
            </p:nvPr>
          </p:nvSpPr>
          <p:spPr>
            <a:xfrm>
              <a:off x="5545348" y="2759474"/>
              <a:ext cx="169653" cy="196098"/>
            </a:xfrm>
            <a:custGeom>
              <a:avLst/>
              <a:gdLst/>
              <a:ahLst/>
              <a:cxnLst/>
              <a:rect l="0" t="0" r="0" b="0"/>
              <a:pathLst>
                <a:path w="169653" h="196098">
                  <a:moveTo>
                    <a:pt x="26777" y="124815"/>
                  </a:moveTo>
                  <a:lnTo>
                    <a:pt x="26777" y="124815"/>
                  </a:lnTo>
                  <a:lnTo>
                    <a:pt x="19087" y="124815"/>
                  </a:lnTo>
                  <a:lnTo>
                    <a:pt x="18674" y="125807"/>
                  </a:lnTo>
                  <a:lnTo>
                    <a:pt x="18215" y="129555"/>
                  </a:lnTo>
                  <a:lnTo>
                    <a:pt x="15364" y="134528"/>
                  </a:lnTo>
                  <a:lnTo>
                    <a:pt x="3628" y="148730"/>
                  </a:lnTo>
                  <a:lnTo>
                    <a:pt x="1066" y="157587"/>
                  </a:lnTo>
                  <a:lnTo>
                    <a:pt x="0" y="190299"/>
                  </a:lnTo>
                  <a:lnTo>
                    <a:pt x="987" y="192283"/>
                  </a:lnTo>
                  <a:lnTo>
                    <a:pt x="2638" y="193605"/>
                  </a:lnTo>
                  <a:lnTo>
                    <a:pt x="7118" y="195076"/>
                  </a:lnTo>
                  <a:lnTo>
                    <a:pt x="20978" y="196097"/>
                  </a:lnTo>
                  <a:lnTo>
                    <a:pt x="26845" y="193537"/>
                  </a:lnTo>
                  <a:lnTo>
                    <a:pt x="38696" y="183808"/>
                  </a:lnTo>
                  <a:lnTo>
                    <a:pt x="56543" y="154010"/>
                  </a:lnTo>
                  <a:lnTo>
                    <a:pt x="66714" y="111123"/>
                  </a:lnTo>
                  <a:lnTo>
                    <a:pt x="77872" y="80323"/>
                  </a:lnTo>
                  <a:lnTo>
                    <a:pt x="84950" y="38503"/>
                  </a:lnTo>
                  <a:lnTo>
                    <a:pt x="89172" y="2085"/>
                  </a:lnTo>
                  <a:lnTo>
                    <a:pt x="88216" y="1324"/>
                  </a:lnTo>
                  <a:lnTo>
                    <a:pt x="81586" y="0"/>
                  </a:lnTo>
                  <a:lnTo>
                    <a:pt x="81176" y="924"/>
                  </a:lnTo>
                  <a:lnTo>
                    <a:pt x="80719" y="4598"/>
                  </a:lnTo>
                  <a:lnTo>
                    <a:pt x="77870" y="9538"/>
                  </a:lnTo>
                  <a:lnTo>
                    <a:pt x="75722" y="12244"/>
                  </a:lnTo>
                  <a:lnTo>
                    <a:pt x="73335" y="20543"/>
                  </a:lnTo>
                  <a:lnTo>
                    <a:pt x="71537" y="64240"/>
                  </a:lnTo>
                  <a:lnTo>
                    <a:pt x="71435" y="103626"/>
                  </a:lnTo>
                  <a:lnTo>
                    <a:pt x="72417" y="144636"/>
                  </a:lnTo>
                  <a:lnTo>
                    <a:pt x="80519" y="165143"/>
                  </a:lnTo>
                  <a:lnTo>
                    <a:pt x="82449" y="166584"/>
                  </a:lnTo>
                  <a:lnTo>
                    <a:pt x="87934" y="168894"/>
                  </a:lnTo>
                  <a:lnTo>
                    <a:pt x="93624" y="169294"/>
                  </a:lnTo>
                  <a:lnTo>
                    <a:pt x="95153" y="168358"/>
                  </a:lnTo>
                  <a:lnTo>
                    <a:pt x="96175" y="166741"/>
                  </a:lnTo>
                  <a:lnTo>
                    <a:pt x="96854" y="164673"/>
                  </a:lnTo>
                  <a:lnTo>
                    <a:pt x="113365" y="145544"/>
                  </a:lnTo>
                  <a:lnTo>
                    <a:pt x="138153" y="120594"/>
                  </a:lnTo>
                  <a:lnTo>
                    <a:pt x="139722" y="120018"/>
                  </a:lnTo>
                  <a:lnTo>
                    <a:pt x="140770" y="120625"/>
                  </a:lnTo>
                  <a:lnTo>
                    <a:pt x="141466" y="122021"/>
                  </a:lnTo>
                  <a:lnTo>
                    <a:pt x="142924" y="122951"/>
                  </a:lnTo>
                  <a:lnTo>
                    <a:pt x="150428" y="124568"/>
                  </a:lnTo>
                  <a:lnTo>
                    <a:pt x="150882" y="125642"/>
                  </a:lnTo>
                  <a:lnTo>
                    <a:pt x="151791" y="169468"/>
                  </a:lnTo>
                  <a:lnTo>
                    <a:pt x="151791" y="172442"/>
                  </a:lnTo>
                  <a:lnTo>
                    <a:pt x="154437" y="178393"/>
                  </a:lnTo>
                  <a:lnTo>
                    <a:pt x="160613" y="187167"/>
                  </a:lnTo>
                  <a:lnTo>
                    <a:pt x="169652" y="187322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94"/>
            <p:cNvSpPr/>
            <p:nvPr>
              <p:custDataLst>
                <p:tags r:id="rId38"/>
              </p:custDataLst>
            </p:nvPr>
          </p:nvSpPr>
          <p:spPr>
            <a:xfrm>
              <a:off x="5393944" y="2875358"/>
              <a:ext cx="115674" cy="80205"/>
            </a:xfrm>
            <a:custGeom>
              <a:avLst/>
              <a:gdLst/>
              <a:ahLst/>
              <a:cxnLst/>
              <a:rect l="0" t="0" r="0" b="0"/>
              <a:pathLst>
                <a:path w="115674" h="80205">
                  <a:moveTo>
                    <a:pt x="53164" y="0"/>
                  </a:moveTo>
                  <a:lnTo>
                    <a:pt x="53164" y="0"/>
                  </a:lnTo>
                  <a:lnTo>
                    <a:pt x="48424" y="4741"/>
                  </a:lnTo>
                  <a:lnTo>
                    <a:pt x="46096" y="9713"/>
                  </a:lnTo>
                  <a:lnTo>
                    <a:pt x="45475" y="12430"/>
                  </a:lnTo>
                  <a:lnTo>
                    <a:pt x="39862" y="20991"/>
                  </a:lnTo>
                  <a:lnTo>
                    <a:pt x="14432" y="52369"/>
                  </a:lnTo>
                  <a:lnTo>
                    <a:pt x="0" y="79813"/>
                  </a:lnTo>
                  <a:lnTo>
                    <a:pt x="4450" y="80204"/>
                  </a:lnTo>
                  <a:lnTo>
                    <a:pt x="9354" y="77648"/>
                  </a:lnTo>
                  <a:lnTo>
                    <a:pt x="51956" y="36918"/>
                  </a:lnTo>
                  <a:lnTo>
                    <a:pt x="85833" y="4042"/>
                  </a:lnTo>
                  <a:lnTo>
                    <a:pt x="91828" y="1797"/>
                  </a:lnTo>
                  <a:lnTo>
                    <a:pt x="100779" y="533"/>
                  </a:lnTo>
                  <a:lnTo>
                    <a:pt x="102768" y="1348"/>
                  </a:lnTo>
                  <a:lnTo>
                    <a:pt x="104093" y="2882"/>
                  </a:lnTo>
                  <a:lnTo>
                    <a:pt x="105565" y="7235"/>
                  </a:lnTo>
                  <a:lnTo>
                    <a:pt x="106219" y="12475"/>
                  </a:lnTo>
                  <a:lnTo>
                    <a:pt x="109156" y="18113"/>
                  </a:lnTo>
                  <a:lnTo>
                    <a:pt x="111328" y="21005"/>
                  </a:lnTo>
                  <a:lnTo>
                    <a:pt x="113741" y="29510"/>
                  </a:lnTo>
                  <a:lnTo>
                    <a:pt x="115673" y="71438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95"/>
            <p:cNvSpPr/>
            <p:nvPr>
              <p:custDataLst>
                <p:tags r:id="rId39"/>
              </p:custDataLst>
            </p:nvPr>
          </p:nvSpPr>
          <p:spPr>
            <a:xfrm>
              <a:off x="5191955" y="2759950"/>
              <a:ext cx="183593" cy="195327"/>
            </a:xfrm>
            <a:custGeom>
              <a:avLst/>
              <a:gdLst/>
              <a:ahLst/>
              <a:cxnLst/>
              <a:rect l="0" t="0" r="0" b="0"/>
              <a:pathLst>
                <a:path w="183593" h="195327">
                  <a:moveTo>
                    <a:pt x="14052" y="106478"/>
                  </a:moveTo>
                  <a:lnTo>
                    <a:pt x="14052" y="106478"/>
                  </a:lnTo>
                  <a:lnTo>
                    <a:pt x="5491" y="106478"/>
                  </a:lnTo>
                  <a:lnTo>
                    <a:pt x="4203" y="114599"/>
                  </a:lnTo>
                  <a:lnTo>
                    <a:pt x="414" y="123648"/>
                  </a:lnTo>
                  <a:lnTo>
                    <a:pt x="0" y="127846"/>
                  </a:lnTo>
                  <a:lnTo>
                    <a:pt x="5008" y="171038"/>
                  </a:lnTo>
                  <a:lnTo>
                    <a:pt x="5121" y="195326"/>
                  </a:lnTo>
                  <a:lnTo>
                    <a:pt x="9863" y="190903"/>
                  </a:lnTo>
                  <a:lnTo>
                    <a:pt x="12190" y="183356"/>
                  </a:lnTo>
                  <a:lnTo>
                    <a:pt x="20116" y="141051"/>
                  </a:lnTo>
                  <a:lnTo>
                    <a:pt x="27345" y="109696"/>
                  </a:lnTo>
                  <a:lnTo>
                    <a:pt x="42758" y="71553"/>
                  </a:lnTo>
                  <a:lnTo>
                    <a:pt x="48386" y="63751"/>
                  </a:lnTo>
                  <a:lnTo>
                    <a:pt x="51800" y="62683"/>
                  </a:lnTo>
                  <a:lnTo>
                    <a:pt x="54100" y="62400"/>
                  </a:lnTo>
                  <a:lnTo>
                    <a:pt x="55635" y="63202"/>
                  </a:lnTo>
                  <a:lnTo>
                    <a:pt x="56656" y="64729"/>
                  </a:lnTo>
                  <a:lnTo>
                    <a:pt x="58095" y="71619"/>
                  </a:lnTo>
                  <a:lnTo>
                    <a:pt x="58683" y="111241"/>
                  </a:lnTo>
                  <a:lnTo>
                    <a:pt x="58700" y="155208"/>
                  </a:lnTo>
                  <a:lnTo>
                    <a:pt x="58700" y="163839"/>
                  </a:lnTo>
                  <a:lnTo>
                    <a:pt x="59693" y="164562"/>
                  </a:lnTo>
                  <a:lnTo>
                    <a:pt x="61346" y="164054"/>
                  </a:lnTo>
                  <a:lnTo>
                    <a:pt x="71129" y="156106"/>
                  </a:lnTo>
                  <a:lnTo>
                    <a:pt x="74146" y="150695"/>
                  </a:lnTo>
                  <a:lnTo>
                    <a:pt x="74950" y="147862"/>
                  </a:lnTo>
                  <a:lnTo>
                    <a:pt x="102967" y="103589"/>
                  </a:lnTo>
                  <a:lnTo>
                    <a:pt x="119173" y="68579"/>
                  </a:lnTo>
                  <a:lnTo>
                    <a:pt x="154510" y="26159"/>
                  </a:lnTo>
                  <a:lnTo>
                    <a:pt x="172881" y="1612"/>
                  </a:lnTo>
                  <a:lnTo>
                    <a:pt x="176585" y="340"/>
                  </a:lnTo>
                  <a:lnTo>
                    <a:pt x="178962" y="0"/>
                  </a:lnTo>
                  <a:lnTo>
                    <a:pt x="180546" y="766"/>
                  </a:lnTo>
                  <a:lnTo>
                    <a:pt x="181603" y="2270"/>
                  </a:lnTo>
                  <a:lnTo>
                    <a:pt x="183090" y="9125"/>
                  </a:lnTo>
                  <a:lnTo>
                    <a:pt x="183592" y="25072"/>
                  </a:lnTo>
                  <a:lnTo>
                    <a:pt x="176016" y="63764"/>
                  </a:lnTo>
                  <a:lnTo>
                    <a:pt x="165235" y="104087"/>
                  </a:lnTo>
                  <a:lnTo>
                    <a:pt x="160619" y="118315"/>
                  </a:lnTo>
                  <a:lnTo>
                    <a:pt x="157070" y="162102"/>
                  </a:lnTo>
                  <a:lnTo>
                    <a:pt x="156970" y="171686"/>
                  </a:lnTo>
                  <a:lnTo>
                    <a:pt x="157947" y="173763"/>
                  </a:lnTo>
                  <a:lnTo>
                    <a:pt x="159591" y="175147"/>
                  </a:lnTo>
                  <a:lnTo>
                    <a:pt x="164618" y="177369"/>
                  </a:lnTo>
                  <a:lnTo>
                    <a:pt x="174787" y="177916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496"/>
            <p:cNvSpPr/>
            <p:nvPr>
              <p:custDataLst>
                <p:tags r:id="rId40"/>
              </p:custDataLst>
            </p:nvPr>
          </p:nvSpPr>
          <p:spPr>
            <a:xfrm>
              <a:off x="5661421" y="2330648"/>
              <a:ext cx="258962" cy="562570"/>
            </a:xfrm>
            <a:custGeom>
              <a:avLst/>
              <a:gdLst/>
              <a:ahLst/>
              <a:cxnLst/>
              <a:rect l="0" t="0" r="0" b="0"/>
              <a:pathLst>
                <a:path w="258962" h="562570">
                  <a:moveTo>
                    <a:pt x="258961" y="0"/>
                  </a:moveTo>
                  <a:lnTo>
                    <a:pt x="258961" y="0"/>
                  </a:lnTo>
                  <a:lnTo>
                    <a:pt x="258961" y="4740"/>
                  </a:lnTo>
                  <a:lnTo>
                    <a:pt x="256316" y="9713"/>
                  </a:lnTo>
                  <a:lnTo>
                    <a:pt x="252823" y="15230"/>
                  </a:lnTo>
                  <a:lnTo>
                    <a:pt x="240018" y="57904"/>
                  </a:lnTo>
                  <a:lnTo>
                    <a:pt x="224498" y="92796"/>
                  </a:lnTo>
                  <a:lnTo>
                    <a:pt x="211584" y="132872"/>
                  </a:lnTo>
                  <a:lnTo>
                    <a:pt x="197739" y="165157"/>
                  </a:lnTo>
                  <a:lnTo>
                    <a:pt x="181070" y="204598"/>
                  </a:lnTo>
                  <a:lnTo>
                    <a:pt x="163561" y="242964"/>
                  </a:lnTo>
                  <a:lnTo>
                    <a:pt x="145807" y="284206"/>
                  </a:lnTo>
                  <a:lnTo>
                    <a:pt x="127979" y="323105"/>
                  </a:lnTo>
                  <a:lnTo>
                    <a:pt x="110129" y="364508"/>
                  </a:lnTo>
                  <a:lnTo>
                    <a:pt x="87531" y="403454"/>
                  </a:lnTo>
                  <a:lnTo>
                    <a:pt x="66725" y="444869"/>
                  </a:lnTo>
                  <a:lnTo>
                    <a:pt x="47992" y="479077"/>
                  </a:lnTo>
                  <a:lnTo>
                    <a:pt x="24876" y="522449"/>
                  </a:lnTo>
                  <a:lnTo>
                    <a:pt x="0" y="562569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497"/>
            <p:cNvSpPr/>
            <p:nvPr>
              <p:custDataLst>
                <p:tags r:id="rId41"/>
              </p:custDataLst>
            </p:nvPr>
          </p:nvSpPr>
          <p:spPr>
            <a:xfrm>
              <a:off x="5697139" y="2366366"/>
              <a:ext cx="105385" cy="267892"/>
            </a:xfrm>
            <a:custGeom>
              <a:avLst/>
              <a:gdLst/>
              <a:ahLst/>
              <a:cxnLst/>
              <a:rect l="0" t="0" r="0" b="0"/>
              <a:pathLst>
                <a:path w="105385" h="267892">
                  <a:moveTo>
                    <a:pt x="89297" y="0"/>
                  </a:moveTo>
                  <a:lnTo>
                    <a:pt x="89297" y="0"/>
                  </a:lnTo>
                  <a:lnTo>
                    <a:pt x="82169" y="8122"/>
                  </a:lnTo>
                  <a:lnTo>
                    <a:pt x="75059" y="21369"/>
                  </a:lnTo>
                  <a:lnTo>
                    <a:pt x="70526" y="33010"/>
                  </a:lnTo>
                  <a:lnTo>
                    <a:pt x="39858" y="76300"/>
                  </a:lnTo>
                  <a:lnTo>
                    <a:pt x="35880" y="88732"/>
                  </a:lnTo>
                  <a:lnTo>
                    <a:pt x="48163" y="89248"/>
                  </a:lnTo>
                  <a:lnTo>
                    <a:pt x="82991" y="80734"/>
                  </a:lnTo>
                  <a:lnTo>
                    <a:pt x="89141" y="83175"/>
                  </a:lnTo>
                  <a:lnTo>
                    <a:pt x="101172" y="92828"/>
                  </a:lnTo>
                  <a:lnTo>
                    <a:pt x="104498" y="98473"/>
                  </a:lnTo>
                  <a:lnTo>
                    <a:pt x="105384" y="101367"/>
                  </a:lnTo>
                  <a:lnTo>
                    <a:pt x="103722" y="109876"/>
                  </a:lnTo>
                  <a:lnTo>
                    <a:pt x="88996" y="150181"/>
                  </a:lnTo>
                  <a:lnTo>
                    <a:pt x="67247" y="187494"/>
                  </a:lnTo>
                  <a:lnTo>
                    <a:pt x="32636" y="232092"/>
                  </a:lnTo>
                  <a:lnTo>
                    <a:pt x="0" y="267891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98"/>
            <p:cNvSpPr/>
            <p:nvPr>
              <p:custDataLst>
                <p:tags r:id="rId42"/>
              </p:custDataLst>
            </p:nvPr>
          </p:nvSpPr>
          <p:spPr>
            <a:xfrm>
              <a:off x="5625703" y="2268140"/>
              <a:ext cx="17859" cy="196453"/>
            </a:xfrm>
            <a:custGeom>
              <a:avLst/>
              <a:gdLst/>
              <a:ahLst/>
              <a:cxnLst/>
              <a:rect l="0" t="0" r="0" b="0"/>
              <a:pathLst>
                <a:path w="17859" h="196453">
                  <a:moveTo>
                    <a:pt x="17858" y="0"/>
                  </a:moveTo>
                  <a:lnTo>
                    <a:pt x="17858" y="0"/>
                  </a:lnTo>
                  <a:lnTo>
                    <a:pt x="16867" y="23353"/>
                  </a:lnTo>
                  <a:lnTo>
                    <a:pt x="10170" y="67972"/>
                  </a:lnTo>
                  <a:lnTo>
                    <a:pt x="9175" y="107464"/>
                  </a:lnTo>
                  <a:lnTo>
                    <a:pt x="8977" y="147161"/>
                  </a:lnTo>
                  <a:lnTo>
                    <a:pt x="7958" y="161647"/>
                  </a:lnTo>
                  <a:lnTo>
                    <a:pt x="0" y="196452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499"/>
            <p:cNvSpPr/>
            <p:nvPr>
              <p:custDataLst>
                <p:tags r:id="rId43"/>
              </p:custDataLst>
            </p:nvPr>
          </p:nvSpPr>
          <p:spPr>
            <a:xfrm>
              <a:off x="5491757" y="2412788"/>
              <a:ext cx="89144" cy="105111"/>
            </a:xfrm>
            <a:custGeom>
              <a:avLst/>
              <a:gdLst/>
              <a:ahLst/>
              <a:cxnLst/>
              <a:rect l="0" t="0" r="0" b="0"/>
              <a:pathLst>
                <a:path w="89144" h="105111">
                  <a:moveTo>
                    <a:pt x="0" y="42876"/>
                  </a:moveTo>
                  <a:lnTo>
                    <a:pt x="0" y="42876"/>
                  </a:lnTo>
                  <a:lnTo>
                    <a:pt x="0" y="47616"/>
                  </a:lnTo>
                  <a:lnTo>
                    <a:pt x="2645" y="52589"/>
                  </a:lnTo>
                  <a:lnTo>
                    <a:pt x="4740" y="55303"/>
                  </a:lnTo>
                  <a:lnTo>
                    <a:pt x="7067" y="63612"/>
                  </a:lnTo>
                  <a:lnTo>
                    <a:pt x="9094" y="72928"/>
                  </a:lnTo>
                  <a:lnTo>
                    <a:pt x="14822" y="84742"/>
                  </a:lnTo>
                  <a:lnTo>
                    <a:pt x="17952" y="98386"/>
                  </a:lnTo>
                  <a:lnTo>
                    <a:pt x="19905" y="100718"/>
                  </a:lnTo>
                  <a:lnTo>
                    <a:pt x="24721" y="103309"/>
                  </a:lnTo>
                  <a:lnTo>
                    <a:pt x="38815" y="105110"/>
                  </a:lnTo>
                  <a:lnTo>
                    <a:pt x="44701" y="102616"/>
                  </a:lnTo>
                  <a:lnTo>
                    <a:pt x="65488" y="84384"/>
                  </a:lnTo>
                  <a:lnTo>
                    <a:pt x="83345" y="58984"/>
                  </a:lnTo>
                  <a:lnTo>
                    <a:pt x="86652" y="49705"/>
                  </a:lnTo>
                  <a:lnTo>
                    <a:pt x="89143" y="22438"/>
                  </a:lnTo>
                  <a:lnTo>
                    <a:pt x="86583" y="16263"/>
                  </a:lnTo>
                  <a:lnTo>
                    <a:pt x="76855" y="4215"/>
                  </a:lnTo>
                  <a:lnTo>
                    <a:pt x="71199" y="887"/>
                  </a:lnTo>
                  <a:lnTo>
                    <a:pt x="68302" y="0"/>
                  </a:lnTo>
                  <a:lnTo>
                    <a:pt x="65378" y="401"/>
                  </a:lnTo>
                  <a:lnTo>
                    <a:pt x="46624" y="8418"/>
                  </a:lnTo>
                  <a:lnTo>
                    <a:pt x="8929" y="42876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500"/>
            <p:cNvSpPr/>
            <p:nvPr>
              <p:custDataLst>
                <p:tags r:id="rId44"/>
              </p:custDataLst>
            </p:nvPr>
          </p:nvSpPr>
          <p:spPr>
            <a:xfrm>
              <a:off x="5357811" y="2403514"/>
              <a:ext cx="98070" cy="109621"/>
            </a:xfrm>
            <a:custGeom>
              <a:avLst/>
              <a:gdLst/>
              <a:ahLst/>
              <a:cxnLst/>
              <a:rect l="0" t="0" r="0" b="0"/>
              <a:pathLst>
                <a:path w="98070" h="109621">
                  <a:moveTo>
                    <a:pt x="17860" y="43219"/>
                  </a:moveTo>
                  <a:lnTo>
                    <a:pt x="17860" y="43219"/>
                  </a:lnTo>
                  <a:lnTo>
                    <a:pt x="17860" y="52700"/>
                  </a:lnTo>
                  <a:lnTo>
                    <a:pt x="15215" y="60001"/>
                  </a:lnTo>
                  <a:lnTo>
                    <a:pt x="13120" y="63336"/>
                  </a:lnTo>
                  <a:lnTo>
                    <a:pt x="10171" y="77513"/>
                  </a:lnTo>
                  <a:lnTo>
                    <a:pt x="9299" y="89541"/>
                  </a:lnTo>
                  <a:lnTo>
                    <a:pt x="11739" y="96217"/>
                  </a:lnTo>
                  <a:lnTo>
                    <a:pt x="21392" y="108590"/>
                  </a:lnTo>
                  <a:lnTo>
                    <a:pt x="24182" y="109620"/>
                  </a:lnTo>
                  <a:lnTo>
                    <a:pt x="27037" y="109314"/>
                  </a:lnTo>
                  <a:lnTo>
                    <a:pt x="35793" y="106790"/>
                  </a:lnTo>
                  <a:lnTo>
                    <a:pt x="38744" y="106435"/>
                  </a:lnTo>
                  <a:lnTo>
                    <a:pt x="44670" y="103396"/>
                  </a:lnTo>
                  <a:lnTo>
                    <a:pt x="69579" y="85018"/>
                  </a:lnTo>
                  <a:lnTo>
                    <a:pt x="94185" y="47261"/>
                  </a:lnTo>
                  <a:lnTo>
                    <a:pt x="96432" y="40717"/>
                  </a:lnTo>
                  <a:lnTo>
                    <a:pt x="98069" y="14737"/>
                  </a:lnTo>
                  <a:lnTo>
                    <a:pt x="97131" y="12324"/>
                  </a:lnTo>
                  <a:lnTo>
                    <a:pt x="95511" y="10716"/>
                  </a:lnTo>
                  <a:lnTo>
                    <a:pt x="88492" y="5807"/>
                  </a:lnTo>
                  <a:lnTo>
                    <a:pt x="82987" y="1788"/>
                  </a:lnTo>
                  <a:lnTo>
                    <a:pt x="77232" y="0"/>
                  </a:lnTo>
                  <a:lnTo>
                    <a:pt x="74309" y="516"/>
                  </a:lnTo>
                  <a:lnTo>
                    <a:pt x="65454" y="5982"/>
                  </a:lnTo>
                  <a:lnTo>
                    <a:pt x="37579" y="28092"/>
                  </a:lnTo>
                  <a:lnTo>
                    <a:pt x="29600" y="37487"/>
                  </a:lnTo>
                  <a:lnTo>
                    <a:pt x="15936" y="48356"/>
                  </a:lnTo>
                  <a:lnTo>
                    <a:pt x="0" y="70009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501"/>
            <p:cNvSpPr/>
            <p:nvPr>
              <p:custDataLst>
                <p:tags r:id="rId45"/>
              </p:custDataLst>
            </p:nvPr>
          </p:nvSpPr>
          <p:spPr>
            <a:xfrm>
              <a:off x="5152797" y="2303858"/>
              <a:ext cx="169296" cy="44650"/>
            </a:xfrm>
            <a:custGeom>
              <a:avLst/>
              <a:gdLst/>
              <a:ahLst/>
              <a:cxnLst/>
              <a:rect l="0" t="0" r="0" b="0"/>
              <a:pathLst>
                <a:path w="169296" h="44650">
                  <a:moveTo>
                    <a:pt x="8561" y="44649"/>
                  </a:moveTo>
                  <a:lnTo>
                    <a:pt x="8561" y="44649"/>
                  </a:lnTo>
                  <a:lnTo>
                    <a:pt x="0" y="44649"/>
                  </a:lnTo>
                  <a:lnTo>
                    <a:pt x="20632" y="44649"/>
                  </a:lnTo>
                  <a:lnTo>
                    <a:pt x="65024" y="33624"/>
                  </a:lnTo>
                  <a:lnTo>
                    <a:pt x="106176" y="20560"/>
                  </a:lnTo>
                  <a:lnTo>
                    <a:pt x="145169" y="3944"/>
                  </a:lnTo>
                  <a:lnTo>
                    <a:pt x="169295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502"/>
            <p:cNvSpPr/>
            <p:nvPr>
              <p:custDataLst>
                <p:tags r:id="rId46"/>
              </p:custDataLst>
            </p:nvPr>
          </p:nvSpPr>
          <p:spPr>
            <a:xfrm>
              <a:off x="5227651" y="2357436"/>
              <a:ext cx="22605" cy="169499"/>
            </a:xfrm>
            <a:custGeom>
              <a:avLst/>
              <a:gdLst/>
              <a:ahLst/>
              <a:cxnLst/>
              <a:rect l="0" t="0" r="0" b="0"/>
              <a:pathLst>
                <a:path w="22605" h="169499">
                  <a:moveTo>
                    <a:pt x="5145" y="0"/>
                  </a:moveTo>
                  <a:lnTo>
                    <a:pt x="5145" y="0"/>
                  </a:lnTo>
                  <a:lnTo>
                    <a:pt x="0" y="0"/>
                  </a:lnTo>
                  <a:lnTo>
                    <a:pt x="4272" y="0"/>
                  </a:lnTo>
                  <a:lnTo>
                    <a:pt x="5965" y="7129"/>
                  </a:lnTo>
                  <a:lnTo>
                    <a:pt x="9809" y="12430"/>
                  </a:lnTo>
                  <a:lnTo>
                    <a:pt x="12179" y="20738"/>
                  </a:lnTo>
                  <a:lnTo>
                    <a:pt x="14225" y="30052"/>
                  </a:lnTo>
                  <a:lnTo>
                    <a:pt x="19962" y="41867"/>
                  </a:lnTo>
                  <a:lnTo>
                    <a:pt x="22604" y="68880"/>
                  </a:lnTo>
                  <a:lnTo>
                    <a:pt x="15280" y="111905"/>
                  </a:lnTo>
                  <a:lnTo>
                    <a:pt x="14106" y="153354"/>
                  </a:lnTo>
                  <a:lnTo>
                    <a:pt x="14076" y="169498"/>
                  </a:lnTo>
                  <a:lnTo>
                    <a:pt x="14074" y="151805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SMARTInkShape-Group58"/>
          <p:cNvGrpSpPr/>
          <p:nvPr/>
        </p:nvGrpSpPr>
        <p:grpSpPr>
          <a:xfrm>
            <a:off x="3366492" y="2647518"/>
            <a:ext cx="1178719" cy="342005"/>
            <a:chOff x="3366492" y="2647518"/>
            <a:chExt cx="1178719" cy="342005"/>
          </a:xfrm>
        </p:grpSpPr>
        <p:sp>
          <p:nvSpPr>
            <p:cNvPr id="243" name="SMARTInkShape-503"/>
            <p:cNvSpPr/>
            <p:nvPr>
              <p:custDataLst>
                <p:tags r:id="rId25"/>
              </p:custDataLst>
            </p:nvPr>
          </p:nvSpPr>
          <p:spPr>
            <a:xfrm>
              <a:off x="4286250" y="2786472"/>
              <a:ext cx="258961" cy="97650"/>
            </a:xfrm>
            <a:custGeom>
              <a:avLst/>
              <a:gdLst/>
              <a:ahLst/>
              <a:cxnLst/>
              <a:rect l="0" t="0" r="0" b="0"/>
              <a:pathLst>
                <a:path w="258961" h="97650">
                  <a:moveTo>
                    <a:pt x="0" y="62097"/>
                  </a:moveTo>
                  <a:lnTo>
                    <a:pt x="0" y="62097"/>
                  </a:lnTo>
                  <a:lnTo>
                    <a:pt x="7687" y="62097"/>
                  </a:lnTo>
                  <a:lnTo>
                    <a:pt x="15812" y="55961"/>
                  </a:lnTo>
                  <a:lnTo>
                    <a:pt x="24088" y="53994"/>
                  </a:lnTo>
                  <a:lnTo>
                    <a:pt x="29888" y="53536"/>
                  </a:lnTo>
                  <a:lnTo>
                    <a:pt x="35773" y="50685"/>
                  </a:lnTo>
                  <a:lnTo>
                    <a:pt x="47635" y="40772"/>
                  </a:lnTo>
                  <a:lnTo>
                    <a:pt x="50936" y="35091"/>
                  </a:lnTo>
                  <a:lnTo>
                    <a:pt x="53056" y="28100"/>
                  </a:lnTo>
                  <a:lnTo>
                    <a:pt x="59611" y="19590"/>
                  </a:lnTo>
                  <a:lnTo>
                    <a:pt x="62126" y="10172"/>
                  </a:lnTo>
                  <a:lnTo>
                    <a:pt x="54786" y="976"/>
                  </a:lnTo>
                  <a:lnTo>
                    <a:pt x="51468" y="205"/>
                  </a:lnTo>
                  <a:lnTo>
                    <a:pt x="49195" y="0"/>
                  </a:lnTo>
                  <a:lnTo>
                    <a:pt x="47680" y="855"/>
                  </a:lnTo>
                  <a:lnTo>
                    <a:pt x="46668" y="2417"/>
                  </a:lnTo>
                  <a:lnTo>
                    <a:pt x="45996" y="4452"/>
                  </a:lnTo>
                  <a:lnTo>
                    <a:pt x="44553" y="5807"/>
                  </a:lnTo>
                  <a:lnTo>
                    <a:pt x="40306" y="7315"/>
                  </a:lnTo>
                  <a:lnTo>
                    <a:pt x="38777" y="9699"/>
                  </a:lnTo>
                  <a:lnTo>
                    <a:pt x="33677" y="25143"/>
                  </a:lnTo>
                  <a:lnTo>
                    <a:pt x="29850" y="31783"/>
                  </a:lnTo>
                  <a:lnTo>
                    <a:pt x="18765" y="73346"/>
                  </a:lnTo>
                  <a:lnTo>
                    <a:pt x="17895" y="95910"/>
                  </a:lnTo>
                  <a:lnTo>
                    <a:pt x="18874" y="96545"/>
                  </a:lnTo>
                  <a:lnTo>
                    <a:pt x="30291" y="97649"/>
                  </a:lnTo>
                  <a:lnTo>
                    <a:pt x="35952" y="95095"/>
                  </a:lnTo>
                  <a:lnTo>
                    <a:pt x="64256" y="76821"/>
                  </a:lnTo>
                  <a:lnTo>
                    <a:pt x="77148" y="59898"/>
                  </a:lnTo>
                  <a:lnTo>
                    <a:pt x="92240" y="49313"/>
                  </a:lnTo>
                  <a:lnTo>
                    <a:pt x="95565" y="43847"/>
                  </a:lnTo>
                  <a:lnTo>
                    <a:pt x="96453" y="41001"/>
                  </a:lnTo>
                  <a:lnTo>
                    <a:pt x="98035" y="39103"/>
                  </a:lnTo>
                  <a:lnTo>
                    <a:pt x="105759" y="35808"/>
                  </a:lnTo>
                  <a:lnTo>
                    <a:pt x="111481" y="35456"/>
                  </a:lnTo>
                  <a:lnTo>
                    <a:pt x="112024" y="36400"/>
                  </a:lnTo>
                  <a:lnTo>
                    <a:pt x="111393" y="38019"/>
                  </a:lnTo>
                  <a:lnTo>
                    <a:pt x="109039" y="42466"/>
                  </a:lnTo>
                  <a:lnTo>
                    <a:pt x="107265" y="62168"/>
                  </a:lnTo>
                  <a:lnTo>
                    <a:pt x="107160" y="75825"/>
                  </a:lnTo>
                  <a:lnTo>
                    <a:pt x="107158" y="73822"/>
                  </a:lnTo>
                  <a:lnTo>
                    <a:pt x="108148" y="72891"/>
                  </a:lnTo>
                  <a:lnTo>
                    <a:pt x="111897" y="71855"/>
                  </a:lnTo>
                  <a:lnTo>
                    <a:pt x="116869" y="66104"/>
                  </a:lnTo>
                  <a:lnTo>
                    <a:pt x="123380" y="57924"/>
                  </a:lnTo>
                  <a:lnTo>
                    <a:pt x="166854" y="24712"/>
                  </a:lnTo>
                  <a:lnTo>
                    <a:pt x="202419" y="5657"/>
                  </a:lnTo>
                  <a:lnTo>
                    <a:pt x="236596" y="388"/>
                  </a:lnTo>
                  <a:lnTo>
                    <a:pt x="241074" y="123"/>
                  </a:lnTo>
                  <a:lnTo>
                    <a:pt x="248696" y="2472"/>
                  </a:lnTo>
                  <a:lnTo>
                    <a:pt x="258960" y="8519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504"/>
            <p:cNvSpPr/>
            <p:nvPr>
              <p:custDataLst>
                <p:tags r:id="rId26"/>
              </p:custDataLst>
            </p:nvPr>
          </p:nvSpPr>
          <p:spPr>
            <a:xfrm>
              <a:off x="4134477" y="2794991"/>
              <a:ext cx="89266" cy="98227"/>
            </a:xfrm>
            <a:custGeom>
              <a:avLst/>
              <a:gdLst/>
              <a:ahLst/>
              <a:cxnLst/>
              <a:rect l="0" t="0" r="0" b="0"/>
              <a:pathLst>
                <a:path w="89266" h="98227">
                  <a:moveTo>
                    <a:pt x="17826" y="0"/>
                  </a:moveTo>
                  <a:lnTo>
                    <a:pt x="17826" y="0"/>
                  </a:lnTo>
                  <a:lnTo>
                    <a:pt x="13086" y="0"/>
                  </a:lnTo>
                  <a:lnTo>
                    <a:pt x="11690" y="992"/>
                  </a:lnTo>
                  <a:lnTo>
                    <a:pt x="10759" y="2645"/>
                  </a:lnTo>
                  <a:lnTo>
                    <a:pt x="534" y="44117"/>
                  </a:lnTo>
                  <a:lnTo>
                    <a:pt x="0" y="60714"/>
                  </a:lnTo>
                  <a:lnTo>
                    <a:pt x="981" y="61311"/>
                  </a:lnTo>
                  <a:lnTo>
                    <a:pt x="12400" y="62351"/>
                  </a:lnTo>
                  <a:lnTo>
                    <a:pt x="14208" y="61411"/>
                  </a:lnTo>
                  <a:lnTo>
                    <a:pt x="15415" y="59792"/>
                  </a:lnTo>
                  <a:lnTo>
                    <a:pt x="17747" y="55348"/>
                  </a:lnTo>
                  <a:lnTo>
                    <a:pt x="59506" y="11903"/>
                  </a:lnTo>
                  <a:lnTo>
                    <a:pt x="68431" y="3967"/>
                  </a:lnTo>
                  <a:lnTo>
                    <a:pt x="74383" y="1764"/>
                  </a:lnTo>
                  <a:lnTo>
                    <a:pt x="76367" y="2167"/>
                  </a:lnTo>
                  <a:lnTo>
                    <a:pt x="77689" y="3430"/>
                  </a:lnTo>
                  <a:lnTo>
                    <a:pt x="78572" y="5264"/>
                  </a:lnTo>
                  <a:lnTo>
                    <a:pt x="80152" y="6486"/>
                  </a:lnTo>
                  <a:lnTo>
                    <a:pt x="84553" y="7844"/>
                  </a:lnTo>
                  <a:lnTo>
                    <a:pt x="86123" y="9197"/>
                  </a:lnTo>
                  <a:lnTo>
                    <a:pt x="87869" y="13348"/>
                  </a:lnTo>
                  <a:lnTo>
                    <a:pt x="89227" y="54984"/>
                  </a:lnTo>
                  <a:lnTo>
                    <a:pt x="89265" y="98226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505"/>
            <p:cNvSpPr/>
            <p:nvPr>
              <p:custDataLst>
                <p:tags r:id="rId27"/>
              </p:custDataLst>
            </p:nvPr>
          </p:nvSpPr>
          <p:spPr>
            <a:xfrm>
              <a:off x="4009428" y="2777132"/>
              <a:ext cx="102175" cy="212391"/>
            </a:xfrm>
            <a:custGeom>
              <a:avLst/>
              <a:gdLst/>
              <a:ahLst/>
              <a:cxnLst/>
              <a:rect l="0" t="0" r="0" b="0"/>
              <a:pathLst>
                <a:path w="102175" h="212391">
                  <a:moveTo>
                    <a:pt x="62509" y="0"/>
                  </a:moveTo>
                  <a:lnTo>
                    <a:pt x="62509" y="0"/>
                  </a:lnTo>
                  <a:lnTo>
                    <a:pt x="54820" y="0"/>
                  </a:lnTo>
                  <a:lnTo>
                    <a:pt x="49206" y="4740"/>
                  </a:lnTo>
                  <a:lnTo>
                    <a:pt x="46674" y="9713"/>
                  </a:lnTo>
                  <a:lnTo>
                    <a:pt x="46000" y="12428"/>
                  </a:lnTo>
                  <a:lnTo>
                    <a:pt x="40308" y="20991"/>
                  </a:lnTo>
                  <a:lnTo>
                    <a:pt x="24352" y="32772"/>
                  </a:lnTo>
                  <a:lnTo>
                    <a:pt x="45" y="62461"/>
                  </a:lnTo>
                  <a:lnTo>
                    <a:pt x="12433" y="62503"/>
                  </a:lnTo>
                  <a:lnTo>
                    <a:pt x="25733" y="57766"/>
                  </a:lnTo>
                  <a:lnTo>
                    <a:pt x="44119" y="44415"/>
                  </a:lnTo>
                  <a:lnTo>
                    <a:pt x="47272" y="41517"/>
                  </a:lnTo>
                  <a:lnTo>
                    <a:pt x="56068" y="38295"/>
                  </a:lnTo>
                  <a:lnTo>
                    <a:pt x="73142" y="36228"/>
                  </a:lnTo>
                  <a:lnTo>
                    <a:pt x="79803" y="38591"/>
                  </a:lnTo>
                  <a:lnTo>
                    <a:pt x="101171" y="56722"/>
                  </a:lnTo>
                  <a:lnTo>
                    <a:pt x="102174" y="60636"/>
                  </a:lnTo>
                  <a:lnTo>
                    <a:pt x="97713" y="92631"/>
                  </a:lnTo>
                  <a:lnTo>
                    <a:pt x="82045" y="134160"/>
                  </a:lnTo>
                  <a:lnTo>
                    <a:pt x="51467" y="178432"/>
                  </a:lnTo>
                  <a:lnTo>
                    <a:pt x="24213" y="207828"/>
                  </a:lnTo>
                  <a:lnTo>
                    <a:pt x="18038" y="211430"/>
                  </a:lnTo>
                  <a:lnTo>
                    <a:pt x="15001" y="212390"/>
                  </a:lnTo>
                  <a:lnTo>
                    <a:pt x="12979" y="212039"/>
                  </a:lnTo>
                  <a:lnTo>
                    <a:pt x="11628" y="210812"/>
                  </a:lnTo>
                  <a:lnTo>
                    <a:pt x="10730" y="209002"/>
                  </a:lnTo>
                  <a:lnTo>
                    <a:pt x="9137" y="207795"/>
                  </a:lnTo>
                  <a:lnTo>
                    <a:pt x="4723" y="206456"/>
                  </a:lnTo>
                  <a:lnTo>
                    <a:pt x="3149" y="205106"/>
                  </a:lnTo>
                  <a:lnTo>
                    <a:pt x="0" y="196453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506"/>
            <p:cNvSpPr/>
            <p:nvPr>
              <p:custDataLst>
                <p:tags r:id="rId28"/>
              </p:custDataLst>
            </p:nvPr>
          </p:nvSpPr>
          <p:spPr>
            <a:xfrm>
              <a:off x="3946921" y="2794991"/>
              <a:ext cx="8931" cy="53579"/>
            </a:xfrm>
            <a:custGeom>
              <a:avLst/>
              <a:gdLst/>
              <a:ahLst/>
              <a:cxnLst/>
              <a:rect l="0" t="0" r="0" b="0"/>
              <a:pathLst>
                <a:path w="8931" h="53579">
                  <a:moveTo>
                    <a:pt x="8930" y="0"/>
                  </a:moveTo>
                  <a:lnTo>
                    <a:pt x="8930" y="0"/>
                  </a:lnTo>
                  <a:lnTo>
                    <a:pt x="8930" y="25731"/>
                  </a:lnTo>
                  <a:lnTo>
                    <a:pt x="6283" y="33926"/>
                  </a:lnTo>
                  <a:lnTo>
                    <a:pt x="2792" y="40876"/>
                  </a:lnTo>
                  <a:lnTo>
                    <a:pt x="0" y="53578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507"/>
            <p:cNvSpPr/>
            <p:nvPr>
              <p:custDataLst>
                <p:tags r:id="rId29"/>
              </p:custDataLst>
            </p:nvPr>
          </p:nvSpPr>
          <p:spPr>
            <a:xfrm>
              <a:off x="3799247" y="2723553"/>
              <a:ext cx="84642" cy="160737"/>
            </a:xfrm>
            <a:custGeom>
              <a:avLst/>
              <a:gdLst/>
              <a:ahLst/>
              <a:cxnLst/>
              <a:rect l="0" t="0" r="0" b="0"/>
              <a:pathLst>
                <a:path w="84642" h="160737">
                  <a:moveTo>
                    <a:pt x="40517" y="0"/>
                  </a:moveTo>
                  <a:lnTo>
                    <a:pt x="40517" y="0"/>
                  </a:lnTo>
                  <a:lnTo>
                    <a:pt x="40517" y="7689"/>
                  </a:lnTo>
                  <a:lnTo>
                    <a:pt x="7424" y="44666"/>
                  </a:lnTo>
                  <a:lnTo>
                    <a:pt x="4973" y="50609"/>
                  </a:lnTo>
                  <a:lnTo>
                    <a:pt x="578" y="56559"/>
                  </a:lnTo>
                  <a:lnTo>
                    <a:pt x="0" y="58541"/>
                  </a:lnTo>
                  <a:lnTo>
                    <a:pt x="607" y="59863"/>
                  </a:lnTo>
                  <a:lnTo>
                    <a:pt x="3972" y="61985"/>
                  </a:lnTo>
                  <a:lnTo>
                    <a:pt x="25769" y="62494"/>
                  </a:lnTo>
                  <a:lnTo>
                    <a:pt x="51195" y="54818"/>
                  </a:lnTo>
                  <a:lnTo>
                    <a:pt x="54580" y="55397"/>
                  </a:lnTo>
                  <a:lnTo>
                    <a:pt x="76188" y="64652"/>
                  </a:lnTo>
                  <a:lnTo>
                    <a:pt x="79182" y="66914"/>
                  </a:lnTo>
                  <a:lnTo>
                    <a:pt x="82507" y="72074"/>
                  </a:lnTo>
                  <a:lnTo>
                    <a:pt x="84377" y="83202"/>
                  </a:lnTo>
                  <a:lnTo>
                    <a:pt x="84641" y="88211"/>
                  </a:lnTo>
                  <a:lnTo>
                    <a:pt x="82287" y="96420"/>
                  </a:lnTo>
                  <a:lnTo>
                    <a:pt x="58302" y="133347"/>
                  </a:lnTo>
                  <a:lnTo>
                    <a:pt x="53382" y="139634"/>
                  </a:lnTo>
                  <a:lnTo>
                    <a:pt x="47579" y="151753"/>
                  </a:lnTo>
                  <a:lnTo>
                    <a:pt x="40517" y="160736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508"/>
            <p:cNvSpPr/>
            <p:nvPr>
              <p:custDataLst>
                <p:tags r:id="rId30"/>
              </p:custDataLst>
            </p:nvPr>
          </p:nvSpPr>
          <p:spPr>
            <a:xfrm>
              <a:off x="3554014" y="2741564"/>
              <a:ext cx="187526" cy="123460"/>
            </a:xfrm>
            <a:custGeom>
              <a:avLst/>
              <a:gdLst/>
              <a:ahLst/>
              <a:cxnLst/>
              <a:rect l="0" t="0" r="0" b="0"/>
              <a:pathLst>
                <a:path w="187526" h="123460">
                  <a:moveTo>
                    <a:pt x="0" y="35568"/>
                  </a:moveTo>
                  <a:lnTo>
                    <a:pt x="0" y="35568"/>
                  </a:lnTo>
                  <a:lnTo>
                    <a:pt x="15232" y="49807"/>
                  </a:lnTo>
                  <a:lnTo>
                    <a:pt x="46399" y="60975"/>
                  </a:lnTo>
                  <a:lnTo>
                    <a:pt x="60933" y="61948"/>
                  </a:lnTo>
                  <a:lnTo>
                    <a:pt x="100293" y="53239"/>
                  </a:lnTo>
                  <a:lnTo>
                    <a:pt x="131857" y="35383"/>
                  </a:lnTo>
                  <a:lnTo>
                    <a:pt x="138971" y="30524"/>
                  </a:lnTo>
                  <a:lnTo>
                    <a:pt x="159400" y="22409"/>
                  </a:lnTo>
                  <a:lnTo>
                    <a:pt x="162821" y="19850"/>
                  </a:lnTo>
                  <a:lnTo>
                    <a:pt x="166624" y="14361"/>
                  </a:lnTo>
                  <a:lnTo>
                    <a:pt x="169399" y="1580"/>
                  </a:lnTo>
                  <a:lnTo>
                    <a:pt x="168494" y="1004"/>
                  </a:lnTo>
                  <a:lnTo>
                    <a:pt x="157212" y="0"/>
                  </a:lnTo>
                  <a:lnTo>
                    <a:pt x="127422" y="12291"/>
                  </a:lnTo>
                  <a:lnTo>
                    <a:pt x="105221" y="29354"/>
                  </a:lnTo>
                  <a:lnTo>
                    <a:pt x="70112" y="60780"/>
                  </a:lnTo>
                  <a:lnTo>
                    <a:pt x="64762" y="72913"/>
                  </a:lnTo>
                  <a:lnTo>
                    <a:pt x="62707" y="99693"/>
                  </a:lnTo>
                  <a:lnTo>
                    <a:pt x="65242" y="106402"/>
                  </a:lnTo>
                  <a:lnTo>
                    <a:pt x="67307" y="109579"/>
                  </a:lnTo>
                  <a:lnTo>
                    <a:pt x="69676" y="111698"/>
                  </a:lnTo>
                  <a:lnTo>
                    <a:pt x="88245" y="120117"/>
                  </a:lnTo>
                  <a:lnTo>
                    <a:pt x="109491" y="123459"/>
                  </a:lnTo>
                  <a:lnTo>
                    <a:pt x="148511" y="117052"/>
                  </a:lnTo>
                  <a:lnTo>
                    <a:pt x="187525" y="98076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509"/>
            <p:cNvSpPr/>
            <p:nvPr>
              <p:custDataLst>
                <p:tags r:id="rId31"/>
              </p:custDataLst>
            </p:nvPr>
          </p:nvSpPr>
          <p:spPr>
            <a:xfrm>
              <a:off x="3366492" y="2647518"/>
              <a:ext cx="193283" cy="244148"/>
            </a:xfrm>
            <a:custGeom>
              <a:avLst/>
              <a:gdLst/>
              <a:ahLst/>
              <a:cxnLst/>
              <a:rect l="0" t="0" r="0" b="0"/>
              <a:pathLst>
                <a:path w="193283" h="244148">
                  <a:moveTo>
                    <a:pt x="0" y="22457"/>
                  </a:moveTo>
                  <a:lnTo>
                    <a:pt x="0" y="22457"/>
                  </a:lnTo>
                  <a:lnTo>
                    <a:pt x="0" y="10029"/>
                  </a:lnTo>
                  <a:lnTo>
                    <a:pt x="991" y="8219"/>
                  </a:lnTo>
                  <a:lnTo>
                    <a:pt x="2646" y="7012"/>
                  </a:lnTo>
                  <a:lnTo>
                    <a:pt x="8121" y="5670"/>
                  </a:lnTo>
                  <a:lnTo>
                    <a:pt x="22360" y="3924"/>
                  </a:lnTo>
                  <a:lnTo>
                    <a:pt x="33419" y="0"/>
                  </a:lnTo>
                  <a:lnTo>
                    <a:pt x="44948" y="238"/>
                  </a:lnTo>
                  <a:lnTo>
                    <a:pt x="87461" y="6862"/>
                  </a:lnTo>
                  <a:lnTo>
                    <a:pt x="124958" y="20772"/>
                  </a:lnTo>
                  <a:lnTo>
                    <a:pt x="162451" y="46460"/>
                  </a:lnTo>
                  <a:lnTo>
                    <a:pt x="189320" y="79290"/>
                  </a:lnTo>
                  <a:lnTo>
                    <a:pt x="193282" y="91043"/>
                  </a:lnTo>
                  <a:lnTo>
                    <a:pt x="192398" y="102880"/>
                  </a:lnTo>
                  <a:lnTo>
                    <a:pt x="182659" y="141194"/>
                  </a:lnTo>
                  <a:lnTo>
                    <a:pt x="162749" y="170046"/>
                  </a:lnTo>
                  <a:lnTo>
                    <a:pt x="121983" y="212884"/>
                  </a:lnTo>
                  <a:lnTo>
                    <a:pt x="104162" y="228811"/>
                  </a:lnTo>
                  <a:lnTo>
                    <a:pt x="68983" y="244147"/>
                  </a:lnTo>
                  <a:lnTo>
                    <a:pt x="65831" y="243672"/>
                  </a:lnTo>
                  <a:lnTo>
                    <a:pt x="59686" y="240499"/>
                  </a:lnTo>
                  <a:lnTo>
                    <a:pt x="57650" y="238264"/>
                  </a:lnTo>
                  <a:lnTo>
                    <a:pt x="55387" y="233134"/>
                  </a:lnTo>
                  <a:lnTo>
                    <a:pt x="53577" y="209982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510"/>
            <p:cNvSpPr/>
            <p:nvPr>
              <p:custDataLst>
                <p:tags r:id="rId32"/>
              </p:custDataLst>
            </p:nvPr>
          </p:nvSpPr>
          <p:spPr>
            <a:xfrm>
              <a:off x="3375421" y="2723553"/>
              <a:ext cx="35719" cy="133822"/>
            </a:xfrm>
            <a:custGeom>
              <a:avLst/>
              <a:gdLst/>
              <a:ahLst/>
              <a:cxnLst/>
              <a:rect l="0" t="0" r="0" b="0"/>
              <a:pathLst>
                <a:path w="35719" h="133822">
                  <a:moveTo>
                    <a:pt x="0" y="0"/>
                  </a:moveTo>
                  <a:lnTo>
                    <a:pt x="0" y="0"/>
                  </a:lnTo>
                  <a:lnTo>
                    <a:pt x="0" y="43114"/>
                  </a:lnTo>
                  <a:lnTo>
                    <a:pt x="993" y="65770"/>
                  </a:lnTo>
                  <a:lnTo>
                    <a:pt x="14822" y="109976"/>
                  </a:lnTo>
                  <a:lnTo>
                    <a:pt x="16509" y="117670"/>
                  </a:lnTo>
                  <a:lnTo>
                    <a:pt x="17952" y="120119"/>
                  </a:lnTo>
                  <a:lnTo>
                    <a:pt x="19905" y="121752"/>
                  </a:lnTo>
                  <a:lnTo>
                    <a:pt x="22199" y="122839"/>
                  </a:lnTo>
                  <a:lnTo>
                    <a:pt x="23730" y="124558"/>
                  </a:lnTo>
                  <a:lnTo>
                    <a:pt x="26753" y="133821"/>
                  </a:lnTo>
                  <a:lnTo>
                    <a:pt x="35718" y="125016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59"/>
          <p:cNvGrpSpPr/>
          <p:nvPr/>
        </p:nvGrpSpPr>
        <p:grpSpPr>
          <a:xfrm>
            <a:off x="3330807" y="2223491"/>
            <a:ext cx="973302" cy="249864"/>
            <a:chOff x="3330807" y="2223491"/>
            <a:chExt cx="973302" cy="249864"/>
          </a:xfrm>
        </p:grpSpPr>
        <p:sp>
          <p:nvSpPr>
            <p:cNvPr id="252" name="SMARTInkShape-511"/>
            <p:cNvSpPr/>
            <p:nvPr>
              <p:custDataLst>
                <p:tags r:id="rId21"/>
              </p:custDataLst>
            </p:nvPr>
          </p:nvSpPr>
          <p:spPr>
            <a:xfrm>
              <a:off x="3893465" y="2232420"/>
              <a:ext cx="410644" cy="214277"/>
            </a:xfrm>
            <a:custGeom>
              <a:avLst/>
              <a:gdLst/>
              <a:ahLst/>
              <a:cxnLst/>
              <a:rect l="0" t="0" r="0" b="0"/>
              <a:pathLst>
                <a:path w="410644" h="214277">
                  <a:moveTo>
                    <a:pt x="53456" y="0"/>
                  </a:moveTo>
                  <a:lnTo>
                    <a:pt x="53456" y="0"/>
                  </a:lnTo>
                  <a:lnTo>
                    <a:pt x="45767" y="7689"/>
                  </a:lnTo>
                  <a:lnTo>
                    <a:pt x="30359" y="39320"/>
                  </a:lnTo>
                  <a:lnTo>
                    <a:pt x="17169" y="83051"/>
                  </a:lnTo>
                  <a:lnTo>
                    <a:pt x="6896" y="124469"/>
                  </a:lnTo>
                  <a:lnTo>
                    <a:pt x="1958" y="142714"/>
                  </a:lnTo>
                  <a:lnTo>
                    <a:pt x="0" y="172109"/>
                  </a:lnTo>
                  <a:lnTo>
                    <a:pt x="951" y="174272"/>
                  </a:lnTo>
                  <a:lnTo>
                    <a:pt x="2577" y="175713"/>
                  </a:lnTo>
                  <a:lnTo>
                    <a:pt x="8444" y="178426"/>
                  </a:lnTo>
                  <a:lnTo>
                    <a:pt x="13441" y="173805"/>
                  </a:lnTo>
                  <a:lnTo>
                    <a:pt x="15828" y="168859"/>
                  </a:lnTo>
                  <a:lnTo>
                    <a:pt x="16464" y="166151"/>
                  </a:lnTo>
                  <a:lnTo>
                    <a:pt x="22101" y="157600"/>
                  </a:lnTo>
                  <a:lnTo>
                    <a:pt x="38694" y="139885"/>
                  </a:lnTo>
                  <a:lnTo>
                    <a:pt x="44581" y="136585"/>
                  </a:lnTo>
                  <a:lnTo>
                    <a:pt x="50503" y="134127"/>
                  </a:lnTo>
                  <a:lnTo>
                    <a:pt x="60625" y="126412"/>
                  </a:lnTo>
                  <a:lnTo>
                    <a:pt x="62204" y="126940"/>
                  </a:lnTo>
                  <a:lnTo>
                    <a:pt x="74661" y="137568"/>
                  </a:lnTo>
                  <a:lnTo>
                    <a:pt x="77763" y="143162"/>
                  </a:lnTo>
                  <a:lnTo>
                    <a:pt x="79754" y="154838"/>
                  </a:lnTo>
                  <a:lnTo>
                    <a:pt x="80202" y="180335"/>
                  </a:lnTo>
                  <a:lnTo>
                    <a:pt x="82872" y="186974"/>
                  </a:lnTo>
                  <a:lnTo>
                    <a:pt x="84973" y="190135"/>
                  </a:lnTo>
                  <a:lnTo>
                    <a:pt x="85382" y="193234"/>
                  </a:lnTo>
                  <a:lnTo>
                    <a:pt x="83189" y="199323"/>
                  </a:lnTo>
                  <a:lnTo>
                    <a:pt x="83200" y="201343"/>
                  </a:lnTo>
                  <a:lnTo>
                    <a:pt x="84199" y="202690"/>
                  </a:lnTo>
                  <a:lnTo>
                    <a:pt x="85857" y="203588"/>
                  </a:lnTo>
                  <a:lnTo>
                    <a:pt x="86964" y="205179"/>
                  </a:lnTo>
                  <a:lnTo>
                    <a:pt x="88191" y="209591"/>
                  </a:lnTo>
                  <a:lnTo>
                    <a:pt x="89512" y="211166"/>
                  </a:lnTo>
                  <a:lnTo>
                    <a:pt x="96777" y="213898"/>
                  </a:lnTo>
                  <a:lnTo>
                    <a:pt x="107643" y="207190"/>
                  </a:lnTo>
                  <a:lnTo>
                    <a:pt x="110416" y="206588"/>
                  </a:lnTo>
                  <a:lnTo>
                    <a:pt x="119061" y="201001"/>
                  </a:lnTo>
                  <a:lnTo>
                    <a:pt x="122301" y="195829"/>
                  </a:lnTo>
                  <a:lnTo>
                    <a:pt x="124733" y="190223"/>
                  </a:lnTo>
                  <a:lnTo>
                    <a:pt x="148563" y="162883"/>
                  </a:lnTo>
                  <a:lnTo>
                    <a:pt x="151750" y="154537"/>
                  </a:lnTo>
                  <a:lnTo>
                    <a:pt x="157545" y="145779"/>
                  </a:lnTo>
                  <a:lnTo>
                    <a:pt x="159250" y="139866"/>
                  </a:lnTo>
                  <a:lnTo>
                    <a:pt x="160696" y="137894"/>
                  </a:lnTo>
                  <a:lnTo>
                    <a:pt x="162652" y="136578"/>
                  </a:lnTo>
                  <a:lnTo>
                    <a:pt x="168180" y="134465"/>
                  </a:lnTo>
                  <a:lnTo>
                    <a:pt x="168937" y="131532"/>
                  </a:lnTo>
                  <a:lnTo>
                    <a:pt x="169423" y="126304"/>
                  </a:lnTo>
                  <a:lnTo>
                    <a:pt x="168471" y="125875"/>
                  </a:lnTo>
                  <a:lnTo>
                    <a:pt x="161844" y="125130"/>
                  </a:lnTo>
                  <a:lnTo>
                    <a:pt x="139653" y="146010"/>
                  </a:lnTo>
                  <a:lnTo>
                    <a:pt x="136414" y="154522"/>
                  </a:lnTo>
                  <a:lnTo>
                    <a:pt x="133982" y="163926"/>
                  </a:lnTo>
                  <a:lnTo>
                    <a:pt x="126983" y="178048"/>
                  </a:lnTo>
                  <a:lnTo>
                    <a:pt x="125016" y="199399"/>
                  </a:lnTo>
                  <a:lnTo>
                    <a:pt x="125967" y="201394"/>
                  </a:lnTo>
                  <a:lnTo>
                    <a:pt x="127593" y="202723"/>
                  </a:lnTo>
                  <a:lnTo>
                    <a:pt x="129670" y="203610"/>
                  </a:lnTo>
                  <a:lnTo>
                    <a:pt x="131054" y="205194"/>
                  </a:lnTo>
                  <a:lnTo>
                    <a:pt x="132593" y="209598"/>
                  </a:lnTo>
                  <a:lnTo>
                    <a:pt x="133994" y="211170"/>
                  </a:lnTo>
                  <a:lnTo>
                    <a:pt x="138198" y="212917"/>
                  </a:lnTo>
                  <a:lnTo>
                    <a:pt x="176928" y="214276"/>
                  </a:lnTo>
                  <a:lnTo>
                    <a:pt x="185393" y="211652"/>
                  </a:lnTo>
                  <a:lnTo>
                    <a:pt x="192461" y="208169"/>
                  </a:lnTo>
                  <a:lnTo>
                    <a:pt x="202019" y="205217"/>
                  </a:lnTo>
                  <a:lnTo>
                    <a:pt x="235024" y="175582"/>
                  </a:lnTo>
                  <a:lnTo>
                    <a:pt x="238333" y="169649"/>
                  </a:lnTo>
                  <a:lnTo>
                    <a:pt x="240631" y="160917"/>
                  </a:lnTo>
                  <a:lnTo>
                    <a:pt x="240976" y="151929"/>
                  </a:lnTo>
                  <a:lnTo>
                    <a:pt x="236237" y="151842"/>
                  </a:lnTo>
                  <a:lnTo>
                    <a:pt x="234841" y="152822"/>
                  </a:lnTo>
                  <a:lnTo>
                    <a:pt x="233910" y="154468"/>
                  </a:lnTo>
                  <a:lnTo>
                    <a:pt x="232418" y="164237"/>
                  </a:lnTo>
                  <a:lnTo>
                    <a:pt x="232052" y="199435"/>
                  </a:lnTo>
                  <a:lnTo>
                    <a:pt x="233043" y="201418"/>
                  </a:lnTo>
                  <a:lnTo>
                    <a:pt x="234696" y="202740"/>
                  </a:lnTo>
                  <a:lnTo>
                    <a:pt x="236791" y="203622"/>
                  </a:lnTo>
                  <a:lnTo>
                    <a:pt x="238187" y="205200"/>
                  </a:lnTo>
                  <a:lnTo>
                    <a:pt x="239738" y="209602"/>
                  </a:lnTo>
                  <a:lnTo>
                    <a:pt x="241145" y="211173"/>
                  </a:lnTo>
                  <a:lnTo>
                    <a:pt x="248560" y="213900"/>
                  </a:lnTo>
                  <a:lnTo>
                    <a:pt x="249010" y="213046"/>
                  </a:lnTo>
                  <a:lnTo>
                    <a:pt x="249508" y="209451"/>
                  </a:lnTo>
                  <a:lnTo>
                    <a:pt x="252378" y="204545"/>
                  </a:lnTo>
                  <a:lnTo>
                    <a:pt x="254531" y="201849"/>
                  </a:lnTo>
                  <a:lnTo>
                    <a:pt x="256925" y="193560"/>
                  </a:lnTo>
                  <a:lnTo>
                    <a:pt x="258979" y="184254"/>
                  </a:lnTo>
                  <a:lnTo>
                    <a:pt x="282733" y="139621"/>
                  </a:lnTo>
                  <a:lnTo>
                    <a:pt x="297545" y="110097"/>
                  </a:lnTo>
                  <a:lnTo>
                    <a:pt x="301509" y="106140"/>
                  </a:lnTo>
                  <a:lnTo>
                    <a:pt x="336977" y="84194"/>
                  </a:lnTo>
                  <a:lnTo>
                    <a:pt x="346814" y="82068"/>
                  </a:lnTo>
                  <a:lnTo>
                    <a:pt x="355155" y="83770"/>
                  </a:lnTo>
                  <a:lnTo>
                    <a:pt x="363162" y="86840"/>
                  </a:lnTo>
                  <a:lnTo>
                    <a:pt x="410643" y="98228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512"/>
            <p:cNvSpPr/>
            <p:nvPr>
              <p:custDataLst>
                <p:tags r:id="rId22"/>
              </p:custDataLst>
            </p:nvPr>
          </p:nvSpPr>
          <p:spPr>
            <a:xfrm>
              <a:off x="3736394" y="2343734"/>
              <a:ext cx="76583" cy="94024"/>
            </a:xfrm>
            <a:custGeom>
              <a:avLst/>
              <a:gdLst/>
              <a:ahLst/>
              <a:cxnLst/>
              <a:rect l="0" t="0" r="0" b="0"/>
              <a:pathLst>
                <a:path w="76583" h="94024">
                  <a:moveTo>
                    <a:pt x="5145" y="58350"/>
                  </a:moveTo>
                  <a:lnTo>
                    <a:pt x="5145" y="58350"/>
                  </a:lnTo>
                  <a:lnTo>
                    <a:pt x="5145" y="63091"/>
                  </a:lnTo>
                  <a:lnTo>
                    <a:pt x="2499" y="68064"/>
                  </a:lnTo>
                  <a:lnTo>
                    <a:pt x="403" y="70780"/>
                  </a:lnTo>
                  <a:lnTo>
                    <a:pt x="0" y="73582"/>
                  </a:lnTo>
                  <a:lnTo>
                    <a:pt x="5121" y="93916"/>
                  </a:lnTo>
                  <a:lnTo>
                    <a:pt x="9878" y="94023"/>
                  </a:lnTo>
                  <a:lnTo>
                    <a:pt x="11276" y="93048"/>
                  </a:lnTo>
                  <a:lnTo>
                    <a:pt x="12208" y="91403"/>
                  </a:lnTo>
                  <a:lnTo>
                    <a:pt x="14820" y="78835"/>
                  </a:lnTo>
                  <a:lnTo>
                    <a:pt x="20137" y="69160"/>
                  </a:lnTo>
                  <a:lnTo>
                    <a:pt x="23147" y="55160"/>
                  </a:lnTo>
                  <a:lnTo>
                    <a:pt x="28888" y="43294"/>
                  </a:lnTo>
                  <a:lnTo>
                    <a:pt x="32024" y="28644"/>
                  </a:lnTo>
                  <a:lnTo>
                    <a:pt x="38794" y="17579"/>
                  </a:lnTo>
                  <a:lnTo>
                    <a:pt x="54045" y="590"/>
                  </a:lnTo>
                  <a:lnTo>
                    <a:pt x="56596" y="0"/>
                  </a:lnTo>
                  <a:lnTo>
                    <a:pt x="59289" y="599"/>
                  </a:lnTo>
                  <a:lnTo>
                    <a:pt x="64927" y="2917"/>
                  </a:lnTo>
                  <a:lnTo>
                    <a:pt x="76582" y="4773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513"/>
            <p:cNvSpPr/>
            <p:nvPr>
              <p:custDataLst>
                <p:tags r:id="rId23"/>
              </p:custDataLst>
            </p:nvPr>
          </p:nvSpPr>
          <p:spPr>
            <a:xfrm>
              <a:off x="3625453" y="2339725"/>
              <a:ext cx="71402" cy="80174"/>
            </a:xfrm>
            <a:custGeom>
              <a:avLst/>
              <a:gdLst/>
              <a:ahLst/>
              <a:cxnLst/>
              <a:rect l="0" t="0" r="0" b="0"/>
              <a:pathLst>
                <a:path w="71402" h="80174">
                  <a:moveTo>
                    <a:pt x="0" y="35570"/>
                  </a:moveTo>
                  <a:lnTo>
                    <a:pt x="0" y="35570"/>
                  </a:lnTo>
                  <a:lnTo>
                    <a:pt x="0" y="56820"/>
                  </a:lnTo>
                  <a:lnTo>
                    <a:pt x="2646" y="62544"/>
                  </a:lnTo>
                  <a:lnTo>
                    <a:pt x="12428" y="74303"/>
                  </a:lnTo>
                  <a:lnTo>
                    <a:pt x="18090" y="77590"/>
                  </a:lnTo>
                  <a:lnTo>
                    <a:pt x="33967" y="80066"/>
                  </a:lnTo>
                  <a:lnTo>
                    <a:pt x="39939" y="80173"/>
                  </a:lnTo>
                  <a:lnTo>
                    <a:pt x="45202" y="77554"/>
                  </a:lnTo>
                  <a:lnTo>
                    <a:pt x="56664" y="67786"/>
                  </a:lnTo>
                  <a:lnTo>
                    <a:pt x="59910" y="62126"/>
                  </a:lnTo>
                  <a:lnTo>
                    <a:pt x="62345" y="56302"/>
                  </a:lnTo>
                  <a:lnTo>
                    <a:pt x="68302" y="47446"/>
                  </a:lnTo>
                  <a:lnTo>
                    <a:pt x="70507" y="37545"/>
                  </a:lnTo>
                  <a:lnTo>
                    <a:pt x="71401" y="13860"/>
                  </a:lnTo>
                  <a:lnTo>
                    <a:pt x="68774" y="8394"/>
                  </a:lnTo>
                  <a:lnTo>
                    <a:pt x="66685" y="5546"/>
                  </a:lnTo>
                  <a:lnTo>
                    <a:pt x="61718" y="2383"/>
                  </a:lnTo>
                  <a:lnTo>
                    <a:pt x="53658" y="186"/>
                  </a:lnTo>
                  <a:lnTo>
                    <a:pt x="49314" y="0"/>
                  </a:lnTo>
                  <a:lnTo>
                    <a:pt x="44076" y="2564"/>
                  </a:lnTo>
                  <a:lnTo>
                    <a:pt x="24545" y="15093"/>
                  </a:lnTo>
                  <a:lnTo>
                    <a:pt x="2742" y="41510"/>
                  </a:lnTo>
                  <a:lnTo>
                    <a:pt x="1219" y="45816"/>
                  </a:lnTo>
                  <a:lnTo>
                    <a:pt x="0" y="53431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514"/>
            <p:cNvSpPr/>
            <p:nvPr>
              <p:custDataLst>
                <p:tags r:id="rId24"/>
              </p:custDataLst>
            </p:nvPr>
          </p:nvSpPr>
          <p:spPr>
            <a:xfrm>
              <a:off x="3330807" y="2223491"/>
              <a:ext cx="267858" cy="249864"/>
            </a:xfrm>
            <a:custGeom>
              <a:avLst/>
              <a:gdLst/>
              <a:ahLst/>
              <a:cxnLst/>
              <a:rect l="0" t="0" r="0" b="0"/>
              <a:pathLst>
                <a:path w="267858" h="249864">
                  <a:moveTo>
                    <a:pt x="35685" y="62509"/>
                  </a:moveTo>
                  <a:lnTo>
                    <a:pt x="35685" y="62509"/>
                  </a:lnTo>
                  <a:lnTo>
                    <a:pt x="19098" y="62509"/>
                  </a:lnTo>
                  <a:lnTo>
                    <a:pt x="18673" y="63500"/>
                  </a:lnTo>
                  <a:lnTo>
                    <a:pt x="17825" y="71437"/>
                  </a:lnTo>
                  <a:lnTo>
                    <a:pt x="17825" y="62876"/>
                  </a:lnTo>
                  <a:lnTo>
                    <a:pt x="8927" y="62509"/>
                  </a:lnTo>
                  <a:lnTo>
                    <a:pt x="17794" y="62509"/>
                  </a:lnTo>
                  <a:lnTo>
                    <a:pt x="17816" y="57768"/>
                  </a:lnTo>
                  <a:lnTo>
                    <a:pt x="16827" y="56371"/>
                  </a:lnTo>
                  <a:lnTo>
                    <a:pt x="15174" y="55441"/>
                  </a:lnTo>
                  <a:lnTo>
                    <a:pt x="8896" y="53578"/>
                  </a:lnTo>
                  <a:lnTo>
                    <a:pt x="17792" y="53578"/>
                  </a:lnTo>
                  <a:lnTo>
                    <a:pt x="9003" y="53578"/>
                  </a:lnTo>
                  <a:lnTo>
                    <a:pt x="17794" y="53578"/>
                  </a:lnTo>
                  <a:lnTo>
                    <a:pt x="10134" y="53578"/>
                  </a:lnTo>
                  <a:lnTo>
                    <a:pt x="9720" y="54570"/>
                  </a:lnTo>
                  <a:lnTo>
                    <a:pt x="9003" y="61267"/>
                  </a:lnTo>
                  <a:lnTo>
                    <a:pt x="9960" y="61680"/>
                  </a:lnTo>
                  <a:lnTo>
                    <a:pt x="17823" y="62508"/>
                  </a:lnTo>
                  <a:lnTo>
                    <a:pt x="17825" y="71435"/>
                  </a:lnTo>
                  <a:lnTo>
                    <a:pt x="26755" y="71437"/>
                  </a:lnTo>
                  <a:lnTo>
                    <a:pt x="26755" y="109015"/>
                  </a:lnTo>
                  <a:lnTo>
                    <a:pt x="18652" y="147127"/>
                  </a:lnTo>
                  <a:lnTo>
                    <a:pt x="15343" y="176788"/>
                  </a:lnTo>
                  <a:lnTo>
                    <a:pt x="4532" y="220161"/>
                  </a:lnTo>
                  <a:lnTo>
                    <a:pt x="567" y="240303"/>
                  </a:lnTo>
                  <a:lnTo>
                    <a:pt x="0" y="249463"/>
                  </a:lnTo>
                  <a:lnTo>
                    <a:pt x="4716" y="249863"/>
                  </a:lnTo>
                  <a:lnTo>
                    <a:pt x="6109" y="248927"/>
                  </a:lnTo>
                  <a:lnTo>
                    <a:pt x="7038" y="247311"/>
                  </a:lnTo>
                  <a:lnTo>
                    <a:pt x="7657" y="245242"/>
                  </a:lnTo>
                  <a:lnTo>
                    <a:pt x="33781" y="202027"/>
                  </a:lnTo>
                  <a:lnTo>
                    <a:pt x="51698" y="175873"/>
                  </a:lnTo>
                  <a:lnTo>
                    <a:pt x="71241" y="134491"/>
                  </a:lnTo>
                  <a:lnTo>
                    <a:pt x="78277" y="123274"/>
                  </a:lnTo>
                  <a:lnTo>
                    <a:pt x="102319" y="101573"/>
                  </a:lnTo>
                  <a:lnTo>
                    <a:pt x="106690" y="93375"/>
                  </a:lnTo>
                  <a:lnTo>
                    <a:pt x="111230" y="91109"/>
                  </a:lnTo>
                  <a:lnTo>
                    <a:pt x="119364" y="89835"/>
                  </a:lnTo>
                  <a:lnTo>
                    <a:pt x="121236" y="90647"/>
                  </a:lnTo>
                  <a:lnTo>
                    <a:pt x="122484" y="92181"/>
                  </a:lnTo>
                  <a:lnTo>
                    <a:pt x="123872" y="96533"/>
                  </a:lnTo>
                  <a:lnTo>
                    <a:pt x="124952" y="138297"/>
                  </a:lnTo>
                  <a:lnTo>
                    <a:pt x="124980" y="179927"/>
                  </a:lnTo>
                  <a:lnTo>
                    <a:pt x="125973" y="190101"/>
                  </a:lnTo>
                  <a:lnTo>
                    <a:pt x="132111" y="201405"/>
                  </a:lnTo>
                  <a:lnTo>
                    <a:pt x="141231" y="212418"/>
                  </a:lnTo>
                  <a:lnTo>
                    <a:pt x="144771" y="213470"/>
                  </a:lnTo>
                  <a:lnTo>
                    <a:pt x="147105" y="213750"/>
                  </a:lnTo>
                  <a:lnTo>
                    <a:pt x="152343" y="211417"/>
                  </a:lnTo>
                  <a:lnTo>
                    <a:pt x="163790" y="201834"/>
                  </a:lnTo>
                  <a:lnTo>
                    <a:pt x="194561" y="157833"/>
                  </a:lnTo>
                  <a:lnTo>
                    <a:pt x="212050" y="115704"/>
                  </a:lnTo>
                  <a:lnTo>
                    <a:pt x="233840" y="76127"/>
                  </a:lnTo>
                  <a:lnTo>
                    <a:pt x="252861" y="35898"/>
                  </a:lnTo>
                  <a:lnTo>
                    <a:pt x="267857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60"/>
          <p:cNvGrpSpPr/>
          <p:nvPr/>
        </p:nvGrpSpPr>
        <p:grpSpPr>
          <a:xfrm>
            <a:off x="1482327" y="3183401"/>
            <a:ext cx="491134" cy="218610"/>
            <a:chOff x="1482327" y="3183401"/>
            <a:chExt cx="491134" cy="218610"/>
          </a:xfrm>
        </p:grpSpPr>
        <p:sp>
          <p:nvSpPr>
            <p:cNvPr id="257" name="SMARTInkShape-515"/>
            <p:cNvSpPr/>
            <p:nvPr>
              <p:custDataLst>
                <p:tags r:id="rId18"/>
              </p:custDataLst>
            </p:nvPr>
          </p:nvSpPr>
          <p:spPr>
            <a:xfrm>
              <a:off x="1902023" y="3295053"/>
              <a:ext cx="71438" cy="80214"/>
            </a:xfrm>
            <a:custGeom>
              <a:avLst/>
              <a:gdLst/>
              <a:ahLst/>
              <a:cxnLst/>
              <a:rect l="0" t="0" r="0" b="0"/>
              <a:pathLst>
                <a:path w="71438" h="80214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6137" y="993"/>
                  </a:lnTo>
                  <a:lnTo>
                    <a:pt x="7068" y="2646"/>
                  </a:lnTo>
                  <a:lnTo>
                    <a:pt x="8561" y="12429"/>
                  </a:lnTo>
                  <a:lnTo>
                    <a:pt x="8928" y="56557"/>
                  </a:lnTo>
                  <a:lnTo>
                    <a:pt x="8928" y="65486"/>
                  </a:lnTo>
                  <a:lnTo>
                    <a:pt x="11574" y="71439"/>
                  </a:lnTo>
                  <a:lnTo>
                    <a:pt x="16618" y="78605"/>
                  </a:lnTo>
                  <a:lnTo>
                    <a:pt x="19954" y="79584"/>
                  </a:lnTo>
                  <a:lnTo>
                    <a:pt x="25439" y="80213"/>
                  </a:lnTo>
                  <a:lnTo>
                    <a:pt x="42047" y="72665"/>
                  </a:lnTo>
                  <a:lnTo>
                    <a:pt x="71437" y="4465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516"/>
            <p:cNvSpPr/>
            <p:nvPr>
              <p:custDataLst>
                <p:tags r:id="rId19"/>
              </p:custDataLst>
            </p:nvPr>
          </p:nvSpPr>
          <p:spPr>
            <a:xfrm>
              <a:off x="1741336" y="3183401"/>
              <a:ext cx="107109" cy="218610"/>
            </a:xfrm>
            <a:custGeom>
              <a:avLst/>
              <a:gdLst/>
              <a:ahLst/>
              <a:cxnLst/>
              <a:rect l="0" t="0" r="0" b="0"/>
              <a:pathLst>
                <a:path w="107109" h="218610">
                  <a:moveTo>
                    <a:pt x="8881" y="120582"/>
                  </a:moveTo>
                  <a:lnTo>
                    <a:pt x="8881" y="120582"/>
                  </a:lnTo>
                  <a:lnTo>
                    <a:pt x="4141" y="125323"/>
                  </a:lnTo>
                  <a:lnTo>
                    <a:pt x="1813" y="130295"/>
                  </a:lnTo>
                  <a:lnTo>
                    <a:pt x="0" y="174413"/>
                  </a:lnTo>
                  <a:lnTo>
                    <a:pt x="965" y="186180"/>
                  </a:lnTo>
                  <a:lnTo>
                    <a:pt x="8850" y="218609"/>
                  </a:lnTo>
                  <a:lnTo>
                    <a:pt x="8873" y="214009"/>
                  </a:lnTo>
                  <a:lnTo>
                    <a:pt x="6231" y="209069"/>
                  </a:lnTo>
                  <a:lnTo>
                    <a:pt x="4139" y="206363"/>
                  </a:lnTo>
                  <a:lnTo>
                    <a:pt x="1813" y="198063"/>
                  </a:lnTo>
                  <a:lnTo>
                    <a:pt x="116" y="155263"/>
                  </a:lnTo>
                  <a:lnTo>
                    <a:pt x="965" y="111516"/>
                  </a:lnTo>
                  <a:lnTo>
                    <a:pt x="12384" y="71727"/>
                  </a:lnTo>
                  <a:lnTo>
                    <a:pt x="24861" y="41369"/>
                  </a:lnTo>
                  <a:lnTo>
                    <a:pt x="52985" y="9420"/>
                  </a:lnTo>
                  <a:lnTo>
                    <a:pt x="70069" y="729"/>
                  </a:lnTo>
                  <a:lnTo>
                    <a:pt x="74478" y="0"/>
                  </a:lnTo>
                  <a:lnTo>
                    <a:pt x="78410" y="506"/>
                  </a:lnTo>
                  <a:lnTo>
                    <a:pt x="87108" y="3708"/>
                  </a:lnTo>
                  <a:lnTo>
                    <a:pt x="101490" y="16856"/>
                  </a:lnTo>
                  <a:lnTo>
                    <a:pt x="104611" y="22557"/>
                  </a:lnTo>
                  <a:lnTo>
                    <a:pt x="106963" y="38463"/>
                  </a:lnTo>
                  <a:lnTo>
                    <a:pt x="107108" y="58074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517"/>
            <p:cNvSpPr/>
            <p:nvPr>
              <p:custDataLst>
                <p:tags r:id="rId20"/>
              </p:custDataLst>
            </p:nvPr>
          </p:nvSpPr>
          <p:spPr>
            <a:xfrm>
              <a:off x="1482327" y="3295053"/>
              <a:ext cx="62510" cy="1"/>
            </a:xfrm>
            <a:custGeom>
              <a:avLst/>
              <a:gdLst/>
              <a:ahLst/>
              <a:cxnLst/>
              <a:rect l="0" t="0" r="0" b="0"/>
              <a:pathLst>
                <a:path w="62510" h="1">
                  <a:moveTo>
                    <a:pt x="62509" y="0"/>
                  </a:moveTo>
                  <a:lnTo>
                    <a:pt x="62509" y="0"/>
                  </a:lnTo>
                  <a:lnTo>
                    <a:pt x="20204" y="0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SMARTInkShape-Group61"/>
          <p:cNvGrpSpPr/>
          <p:nvPr/>
        </p:nvGrpSpPr>
        <p:grpSpPr>
          <a:xfrm>
            <a:off x="1518047" y="2393156"/>
            <a:ext cx="1196579" cy="1009055"/>
            <a:chOff x="1518047" y="2393156"/>
            <a:chExt cx="1196579" cy="1009055"/>
          </a:xfrm>
        </p:grpSpPr>
        <p:sp>
          <p:nvSpPr>
            <p:cNvPr id="261" name="SMARTInkShape-518"/>
            <p:cNvSpPr/>
            <p:nvPr>
              <p:custDataLst>
                <p:tags r:id="rId9"/>
              </p:custDataLst>
            </p:nvPr>
          </p:nvSpPr>
          <p:spPr>
            <a:xfrm>
              <a:off x="2446733" y="3215222"/>
              <a:ext cx="267893" cy="151270"/>
            </a:xfrm>
            <a:custGeom>
              <a:avLst/>
              <a:gdLst/>
              <a:ahLst/>
              <a:cxnLst/>
              <a:rect l="0" t="0" r="0" b="0"/>
              <a:pathLst>
                <a:path w="267893" h="151270">
                  <a:moveTo>
                    <a:pt x="0" y="88761"/>
                  </a:moveTo>
                  <a:lnTo>
                    <a:pt x="0" y="88761"/>
                  </a:lnTo>
                  <a:lnTo>
                    <a:pt x="0" y="96451"/>
                  </a:lnTo>
                  <a:lnTo>
                    <a:pt x="6137" y="104576"/>
                  </a:lnTo>
                  <a:lnTo>
                    <a:pt x="7688" y="110011"/>
                  </a:lnTo>
                  <a:lnTo>
                    <a:pt x="9095" y="111857"/>
                  </a:lnTo>
                  <a:lnTo>
                    <a:pt x="26973" y="122402"/>
                  </a:lnTo>
                  <a:lnTo>
                    <a:pt x="38733" y="124069"/>
                  </a:lnTo>
                  <a:lnTo>
                    <a:pt x="44666" y="121651"/>
                  </a:lnTo>
                  <a:lnTo>
                    <a:pt x="82536" y="91704"/>
                  </a:lnTo>
                  <a:lnTo>
                    <a:pt x="94840" y="73876"/>
                  </a:lnTo>
                  <a:lnTo>
                    <a:pt x="97223" y="64949"/>
                  </a:lnTo>
                  <a:lnTo>
                    <a:pt x="97782" y="58995"/>
                  </a:lnTo>
                  <a:lnTo>
                    <a:pt x="95383" y="53042"/>
                  </a:lnTo>
                  <a:lnTo>
                    <a:pt x="90499" y="45877"/>
                  </a:lnTo>
                  <a:lnTo>
                    <a:pt x="89106" y="46282"/>
                  </a:lnTo>
                  <a:lnTo>
                    <a:pt x="82406" y="50598"/>
                  </a:lnTo>
                  <a:lnTo>
                    <a:pt x="74136" y="53311"/>
                  </a:lnTo>
                  <a:lnTo>
                    <a:pt x="59495" y="65375"/>
                  </a:lnTo>
                  <a:lnTo>
                    <a:pt x="56208" y="73738"/>
                  </a:lnTo>
                  <a:lnTo>
                    <a:pt x="53755" y="83077"/>
                  </a:lnTo>
                  <a:lnTo>
                    <a:pt x="46741" y="97156"/>
                  </a:lnTo>
                  <a:lnTo>
                    <a:pt x="44772" y="126184"/>
                  </a:lnTo>
                  <a:lnTo>
                    <a:pt x="45723" y="128592"/>
                  </a:lnTo>
                  <a:lnTo>
                    <a:pt x="47350" y="130198"/>
                  </a:lnTo>
                  <a:lnTo>
                    <a:pt x="54379" y="135104"/>
                  </a:lnTo>
                  <a:lnTo>
                    <a:pt x="65643" y="145651"/>
                  </a:lnTo>
                  <a:lnTo>
                    <a:pt x="74154" y="148773"/>
                  </a:lnTo>
                  <a:lnTo>
                    <a:pt x="116039" y="151250"/>
                  </a:lnTo>
                  <a:lnTo>
                    <a:pt x="138272" y="151269"/>
                  </a:lnTo>
                  <a:lnTo>
                    <a:pt x="139807" y="150278"/>
                  </a:lnTo>
                  <a:lnTo>
                    <a:pt x="140829" y="148623"/>
                  </a:lnTo>
                  <a:lnTo>
                    <a:pt x="150954" y="118086"/>
                  </a:lnTo>
                  <a:lnTo>
                    <a:pt x="154402" y="79631"/>
                  </a:lnTo>
                  <a:lnTo>
                    <a:pt x="172792" y="38149"/>
                  </a:lnTo>
                  <a:lnTo>
                    <a:pt x="181616" y="25037"/>
                  </a:lnTo>
                  <a:lnTo>
                    <a:pt x="207123" y="5571"/>
                  </a:lnTo>
                  <a:lnTo>
                    <a:pt x="216409" y="2178"/>
                  </a:lnTo>
                  <a:lnTo>
                    <a:pt x="238539" y="0"/>
                  </a:lnTo>
                  <a:lnTo>
                    <a:pt x="247569" y="2349"/>
                  </a:lnTo>
                  <a:lnTo>
                    <a:pt x="254891" y="5707"/>
                  </a:lnTo>
                  <a:lnTo>
                    <a:pt x="267892" y="8394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519"/>
            <p:cNvSpPr/>
            <p:nvPr>
              <p:custDataLst>
                <p:tags r:id="rId10"/>
              </p:custDataLst>
            </p:nvPr>
          </p:nvSpPr>
          <p:spPr>
            <a:xfrm>
              <a:off x="2286000" y="3125390"/>
              <a:ext cx="115929" cy="267736"/>
            </a:xfrm>
            <a:custGeom>
              <a:avLst/>
              <a:gdLst/>
              <a:ahLst/>
              <a:cxnLst/>
              <a:rect l="0" t="0" r="0" b="0"/>
              <a:pathLst>
                <a:path w="115929" h="267736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2644" y="9713"/>
                  </a:lnTo>
                  <a:lnTo>
                    <a:pt x="4740" y="12428"/>
                  </a:lnTo>
                  <a:lnTo>
                    <a:pt x="7067" y="20738"/>
                  </a:lnTo>
                  <a:lnTo>
                    <a:pt x="8765" y="63545"/>
                  </a:lnTo>
                  <a:lnTo>
                    <a:pt x="8907" y="106300"/>
                  </a:lnTo>
                  <a:lnTo>
                    <a:pt x="8926" y="145514"/>
                  </a:lnTo>
                  <a:lnTo>
                    <a:pt x="8928" y="170832"/>
                  </a:lnTo>
                  <a:lnTo>
                    <a:pt x="11575" y="177790"/>
                  </a:lnTo>
                  <a:lnTo>
                    <a:pt x="13670" y="181034"/>
                  </a:lnTo>
                  <a:lnTo>
                    <a:pt x="16057" y="183196"/>
                  </a:lnTo>
                  <a:lnTo>
                    <a:pt x="25180" y="186953"/>
                  </a:lnTo>
                  <a:lnTo>
                    <a:pt x="43817" y="187472"/>
                  </a:lnTo>
                  <a:lnTo>
                    <a:pt x="51885" y="184854"/>
                  </a:lnTo>
                  <a:lnTo>
                    <a:pt x="58778" y="181377"/>
                  </a:lnTo>
                  <a:lnTo>
                    <a:pt x="73934" y="179143"/>
                  </a:lnTo>
                  <a:lnTo>
                    <a:pt x="110020" y="178602"/>
                  </a:lnTo>
                  <a:lnTo>
                    <a:pt x="112041" y="179591"/>
                  </a:lnTo>
                  <a:lnTo>
                    <a:pt x="113389" y="181243"/>
                  </a:lnTo>
                  <a:lnTo>
                    <a:pt x="114886" y="185724"/>
                  </a:lnTo>
                  <a:lnTo>
                    <a:pt x="115928" y="199584"/>
                  </a:lnTo>
                  <a:lnTo>
                    <a:pt x="113370" y="205452"/>
                  </a:lnTo>
                  <a:lnTo>
                    <a:pt x="80346" y="249867"/>
                  </a:lnTo>
                  <a:lnTo>
                    <a:pt x="65481" y="263901"/>
                  </a:lnTo>
                  <a:lnTo>
                    <a:pt x="59530" y="266116"/>
                  </a:lnTo>
                  <a:lnTo>
                    <a:pt x="41670" y="267735"/>
                  </a:lnTo>
                  <a:lnTo>
                    <a:pt x="39686" y="266795"/>
                  </a:lnTo>
                  <a:lnTo>
                    <a:pt x="38363" y="265175"/>
                  </a:lnTo>
                  <a:lnTo>
                    <a:pt x="35717" y="258961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520"/>
            <p:cNvSpPr/>
            <p:nvPr>
              <p:custDataLst>
                <p:tags r:id="rId11"/>
              </p:custDataLst>
            </p:nvPr>
          </p:nvSpPr>
          <p:spPr>
            <a:xfrm>
              <a:off x="2080648" y="3125390"/>
              <a:ext cx="124460" cy="276821"/>
            </a:xfrm>
            <a:custGeom>
              <a:avLst/>
              <a:gdLst/>
              <a:ahLst/>
              <a:cxnLst/>
              <a:rect l="0" t="0" r="0" b="0"/>
              <a:pathLst>
                <a:path w="124460" h="276821">
                  <a:moveTo>
                    <a:pt x="17827" y="0"/>
                  </a:moveTo>
                  <a:lnTo>
                    <a:pt x="17827" y="0"/>
                  </a:lnTo>
                  <a:lnTo>
                    <a:pt x="13087" y="4741"/>
                  </a:lnTo>
                  <a:lnTo>
                    <a:pt x="10140" y="21910"/>
                  </a:lnTo>
                  <a:lnTo>
                    <a:pt x="9062" y="63040"/>
                  </a:lnTo>
                  <a:lnTo>
                    <a:pt x="7928" y="107227"/>
                  </a:lnTo>
                  <a:lnTo>
                    <a:pt x="1212" y="151813"/>
                  </a:lnTo>
                  <a:lnTo>
                    <a:pt x="0" y="194012"/>
                  </a:lnTo>
                  <a:lnTo>
                    <a:pt x="981" y="194825"/>
                  </a:lnTo>
                  <a:lnTo>
                    <a:pt x="7104" y="195970"/>
                  </a:lnTo>
                  <a:lnTo>
                    <a:pt x="20959" y="196390"/>
                  </a:lnTo>
                  <a:lnTo>
                    <a:pt x="26827" y="193779"/>
                  </a:lnTo>
                  <a:lnTo>
                    <a:pt x="32741" y="190304"/>
                  </a:lnTo>
                  <a:lnTo>
                    <a:pt x="56709" y="180638"/>
                  </a:lnTo>
                  <a:lnTo>
                    <a:pt x="68595" y="173357"/>
                  </a:lnTo>
                  <a:lnTo>
                    <a:pt x="100771" y="169808"/>
                  </a:lnTo>
                  <a:lnTo>
                    <a:pt x="109983" y="169706"/>
                  </a:lnTo>
                  <a:lnTo>
                    <a:pt x="116002" y="172328"/>
                  </a:lnTo>
                  <a:lnTo>
                    <a:pt x="118996" y="174417"/>
                  </a:lnTo>
                  <a:lnTo>
                    <a:pt x="122322" y="179383"/>
                  </a:lnTo>
                  <a:lnTo>
                    <a:pt x="123800" y="185890"/>
                  </a:lnTo>
                  <a:lnTo>
                    <a:pt x="124459" y="195396"/>
                  </a:lnTo>
                  <a:lnTo>
                    <a:pt x="122104" y="203590"/>
                  </a:lnTo>
                  <a:lnTo>
                    <a:pt x="98119" y="247571"/>
                  </a:lnTo>
                  <a:lnTo>
                    <a:pt x="86273" y="261452"/>
                  </a:lnTo>
                  <a:lnTo>
                    <a:pt x="72614" y="270722"/>
                  </a:lnTo>
                  <a:lnTo>
                    <a:pt x="55677" y="276284"/>
                  </a:lnTo>
                  <a:lnTo>
                    <a:pt x="44617" y="27682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521"/>
            <p:cNvSpPr/>
            <p:nvPr>
              <p:custDataLst>
                <p:tags r:id="rId12"/>
              </p:custDataLst>
            </p:nvPr>
          </p:nvSpPr>
          <p:spPr>
            <a:xfrm>
              <a:off x="2286524" y="2625912"/>
              <a:ext cx="294155" cy="347674"/>
            </a:xfrm>
            <a:custGeom>
              <a:avLst/>
              <a:gdLst/>
              <a:ahLst/>
              <a:cxnLst/>
              <a:rect l="0" t="0" r="0" b="0"/>
              <a:pathLst>
                <a:path w="294155" h="347674">
                  <a:moveTo>
                    <a:pt x="61983" y="213728"/>
                  </a:moveTo>
                  <a:lnTo>
                    <a:pt x="61983" y="213728"/>
                  </a:lnTo>
                  <a:lnTo>
                    <a:pt x="36823" y="241533"/>
                  </a:lnTo>
                  <a:lnTo>
                    <a:pt x="8447" y="283098"/>
                  </a:lnTo>
                  <a:lnTo>
                    <a:pt x="0" y="293452"/>
                  </a:lnTo>
                  <a:lnTo>
                    <a:pt x="4372" y="293904"/>
                  </a:lnTo>
                  <a:lnTo>
                    <a:pt x="5715" y="292975"/>
                  </a:lnTo>
                  <a:lnTo>
                    <a:pt x="6611" y="291364"/>
                  </a:lnTo>
                  <a:lnTo>
                    <a:pt x="7210" y="289298"/>
                  </a:lnTo>
                  <a:lnTo>
                    <a:pt x="13166" y="284356"/>
                  </a:lnTo>
                  <a:lnTo>
                    <a:pt x="21434" y="277861"/>
                  </a:lnTo>
                  <a:lnTo>
                    <a:pt x="46660" y="242909"/>
                  </a:lnTo>
                  <a:lnTo>
                    <a:pt x="56165" y="234634"/>
                  </a:lnTo>
                  <a:lnTo>
                    <a:pt x="77609" y="208694"/>
                  </a:lnTo>
                  <a:lnTo>
                    <a:pt x="91858" y="200110"/>
                  </a:lnTo>
                  <a:lnTo>
                    <a:pt x="104489" y="196426"/>
                  </a:lnTo>
                  <a:lnTo>
                    <a:pt x="110738" y="196033"/>
                  </a:lnTo>
                  <a:lnTo>
                    <a:pt x="116063" y="198588"/>
                  </a:lnTo>
                  <a:lnTo>
                    <a:pt x="118872" y="200657"/>
                  </a:lnTo>
                  <a:lnTo>
                    <a:pt x="121993" y="205603"/>
                  </a:lnTo>
                  <a:lnTo>
                    <a:pt x="123750" y="216611"/>
                  </a:lnTo>
                  <a:lnTo>
                    <a:pt x="124461" y="260473"/>
                  </a:lnTo>
                  <a:lnTo>
                    <a:pt x="125480" y="287987"/>
                  </a:lnTo>
                  <a:lnTo>
                    <a:pt x="129231" y="295680"/>
                  </a:lnTo>
                  <a:lnTo>
                    <a:pt x="131618" y="298127"/>
                  </a:lnTo>
                  <a:lnTo>
                    <a:pt x="136919" y="300849"/>
                  </a:lnTo>
                  <a:lnTo>
                    <a:pt x="153995" y="302737"/>
                  </a:lnTo>
                  <a:lnTo>
                    <a:pt x="159043" y="302834"/>
                  </a:lnTo>
                  <a:lnTo>
                    <a:pt x="163401" y="300913"/>
                  </a:lnTo>
                  <a:lnTo>
                    <a:pt x="202295" y="261037"/>
                  </a:lnTo>
                  <a:lnTo>
                    <a:pt x="219638" y="224212"/>
                  </a:lnTo>
                  <a:lnTo>
                    <a:pt x="238499" y="187245"/>
                  </a:lnTo>
                  <a:lnTo>
                    <a:pt x="252072" y="146540"/>
                  </a:lnTo>
                  <a:lnTo>
                    <a:pt x="264309" y="106419"/>
                  </a:lnTo>
                  <a:lnTo>
                    <a:pt x="273634" y="63950"/>
                  </a:lnTo>
                  <a:lnTo>
                    <a:pt x="275769" y="31345"/>
                  </a:lnTo>
                  <a:lnTo>
                    <a:pt x="273415" y="20883"/>
                  </a:lnTo>
                  <a:lnTo>
                    <a:pt x="266512" y="9413"/>
                  </a:lnTo>
                  <a:lnTo>
                    <a:pt x="261034" y="3860"/>
                  </a:lnTo>
                  <a:lnTo>
                    <a:pt x="255291" y="1391"/>
                  </a:lnTo>
                  <a:lnTo>
                    <a:pt x="246481" y="0"/>
                  </a:lnTo>
                  <a:lnTo>
                    <a:pt x="240555" y="2320"/>
                  </a:lnTo>
                  <a:lnTo>
                    <a:pt x="237586" y="4329"/>
                  </a:lnTo>
                  <a:lnTo>
                    <a:pt x="207310" y="45279"/>
                  </a:lnTo>
                  <a:lnTo>
                    <a:pt x="191048" y="82007"/>
                  </a:lnTo>
                  <a:lnTo>
                    <a:pt x="181364" y="119909"/>
                  </a:lnTo>
                  <a:lnTo>
                    <a:pt x="173202" y="157708"/>
                  </a:lnTo>
                  <a:lnTo>
                    <a:pt x="170344" y="197900"/>
                  </a:lnTo>
                  <a:lnTo>
                    <a:pt x="171481" y="230536"/>
                  </a:lnTo>
                  <a:lnTo>
                    <a:pt x="185990" y="271323"/>
                  </a:lnTo>
                  <a:lnTo>
                    <a:pt x="194489" y="285958"/>
                  </a:lnTo>
                  <a:lnTo>
                    <a:pt x="221551" y="308878"/>
                  </a:lnTo>
                  <a:lnTo>
                    <a:pt x="264321" y="332610"/>
                  </a:lnTo>
                  <a:lnTo>
                    <a:pt x="284433" y="345003"/>
                  </a:lnTo>
                  <a:lnTo>
                    <a:pt x="294154" y="347673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522"/>
            <p:cNvSpPr/>
            <p:nvPr>
              <p:custDataLst>
                <p:tags r:id="rId13"/>
              </p:custDataLst>
            </p:nvPr>
          </p:nvSpPr>
          <p:spPr>
            <a:xfrm>
              <a:off x="2125265" y="2812850"/>
              <a:ext cx="116086" cy="8931"/>
            </a:xfrm>
            <a:custGeom>
              <a:avLst/>
              <a:gdLst/>
              <a:ahLst/>
              <a:cxnLst/>
              <a:rect l="0" t="0" r="0" b="0"/>
              <a:pathLst>
                <a:path w="116086" h="8931">
                  <a:moveTo>
                    <a:pt x="0" y="8930"/>
                  </a:moveTo>
                  <a:lnTo>
                    <a:pt x="0" y="8930"/>
                  </a:lnTo>
                  <a:lnTo>
                    <a:pt x="39319" y="8930"/>
                  </a:lnTo>
                  <a:lnTo>
                    <a:pt x="83050" y="6285"/>
                  </a:lnTo>
                  <a:lnTo>
                    <a:pt x="116085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523"/>
            <p:cNvSpPr/>
            <p:nvPr>
              <p:custDataLst>
                <p:tags r:id="rId14"/>
              </p:custDataLst>
            </p:nvPr>
          </p:nvSpPr>
          <p:spPr>
            <a:xfrm>
              <a:off x="1991319" y="2629568"/>
              <a:ext cx="250032" cy="281510"/>
            </a:xfrm>
            <a:custGeom>
              <a:avLst/>
              <a:gdLst/>
              <a:ahLst/>
              <a:cxnLst/>
              <a:rect l="0" t="0" r="0" b="0"/>
              <a:pathLst>
                <a:path w="250032" h="281510">
                  <a:moveTo>
                    <a:pt x="0" y="227932"/>
                  </a:moveTo>
                  <a:lnTo>
                    <a:pt x="0" y="227932"/>
                  </a:lnTo>
                  <a:lnTo>
                    <a:pt x="0" y="232672"/>
                  </a:lnTo>
                  <a:lnTo>
                    <a:pt x="992" y="234068"/>
                  </a:lnTo>
                  <a:lnTo>
                    <a:pt x="2647" y="234999"/>
                  </a:lnTo>
                  <a:lnTo>
                    <a:pt x="4740" y="235620"/>
                  </a:lnTo>
                  <a:lnTo>
                    <a:pt x="6137" y="237026"/>
                  </a:lnTo>
                  <a:lnTo>
                    <a:pt x="11025" y="246410"/>
                  </a:lnTo>
                  <a:lnTo>
                    <a:pt x="13303" y="249181"/>
                  </a:lnTo>
                  <a:lnTo>
                    <a:pt x="18480" y="252259"/>
                  </a:lnTo>
                  <a:lnTo>
                    <a:pt x="29889" y="254234"/>
                  </a:lnTo>
                  <a:lnTo>
                    <a:pt x="38733" y="254576"/>
                  </a:lnTo>
                  <a:lnTo>
                    <a:pt x="44666" y="252011"/>
                  </a:lnTo>
                  <a:lnTo>
                    <a:pt x="83345" y="216011"/>
                  </a:lnTo>
                  <a:lnTo>
                    <a:pt x="86652" y="207420"/>
                  </a:lnTo>
                  <a:lnTo>
                    <a:pt x="89114" y="197978"/>
                  </a:lnTo>
                  <a:lnTo>
                    <a:pt x="96133" y="183833"/>
                  </a:lnTo>
                  <a:lnTo>
                    <a:pt x="96831" y="180674"/>
                  </a:lnTo>
                  <a:lnTo>
                    <a:pt x="96304" y="177574"/>
                  </a:lnTo>
                  <a:lnTo>
                    <a:pt x="90415" y="167220"/>
                  </a:lnTo>
                  <a:lnTo>
                    <a:pt x="87149" y="166222"/>
                  </a:lnTo>
                  <a:lnTo>
                    <a:pt x="76966" y="165580"/>
                  </a:lnTo>
                  <a:lnTo>
                    <a:pt x="71250" y="168138"/>
                  </a:lnTo>
                  <a:lnTo>
                    <a:pt x="68336" y="170210"/>
                  </a:lnTo>
                  <a:lnTo>
                    <a:pt x="65099" y="175158"/>
                  </a:lnTo>
                  <a:lnTo>
                    <a:pt x="62668" y="180663"/>
                  </a:lnTo>
                  <a:lnTo>
                    <a:pt x="39614" y="208096"/>
                  </a:lnTo>
                  <a:lnTo>
                    <a:pt x="36233" y="229667"/>
                  </a:lnTo>
                  <a:lnTo>
                    <a:pt x="43452" y="256346"/>
                  </a:lnTo>
                  <a:lnTo>
                    <a:pt x="49408" y="263050"/>
                  </a:lnTo>
                  <a:lnTo>
                    <a:pt x="57678" y="268345"/>
                  </a:lnTo>
                  <a:lnTo>
                    <a:pt x="64662" y="270697"/>
                  </a:lnTo>
                  <a:lnTo>
                    <a:pt x="90961" y="272413"/>
                  </a:lnTo>
                  <a:lnTo>
                    <a:pt x="105554" y="267790"/>
                  </a:lnTo>
                  <a:lnTo>
                    <a:pt x="122446" y="255396"/>
                  </a:lnTo>
                  <a:lnTo>
                    <a:pt x="154640" y="214897"/>
                  </a:lnTo>
                  <a:lnTo>
                    <a:pt x="172230" y="173812"/>
                  </a:lnTo>
                  <a:lnTo>
                    <a:pt x="187469" y="129633"/>
                  </a:lnTo>
                  <a:lnTo>
                    <a:pt x="193792" y="100249"/>
                  </a:lnTo>
                  <a:lnTo>
                    <a:pt x="198310" y="71699"/>
                  </a:lnTo>
                  <a:lnTo>
                    <a:pt x="203986" y="44274"/>
                  </a:lnTo>
                  <a:lnTo>
                    <a:pt x="196785" y="6998"/>
                  </a:lnTo>
                  <a:lnTo>
                    <a:pt x="191812" y="633"/>
                  </a:lnTo>
                  <a:lnTo>
                    <a:pt x="190382" y="0"/>
                  </a:lnTo>
                  <a:lnTo>
                    <a:pt x="189430" y="572"/>
                  </a:lnTo>
                  <a:lnTo>
                    <a:pt x="187379" y="3850"/>
                  </a:lnTo>
                  <a:lnTo>
                    <a:pt x="183160" y="8615"/>
                  </a:lnTo>
                  <a:lnTo>
                    <a:pt x="180624" y="16687"/>
                  </a:lnTo>
                  <a:lnTo>
                    <a:pt x="176550" y="32386"/>
                  </a:lnTo>
                  <a:lnTo>
                    <a:pt x="172725" y="44780"/>
                  </a:lnTo>
                  <a:lnTo>
                    <a:pt x="167624" y="79636"/>
                  </a:lnTo>
                  <a:lnTo>
                    <a:pt x="162096" y="119704"/>
                  </a:lnTo>
                  <a:lnTo>
                    <a:pt x="167140" y="162418"/>
                  </a:lnTo>
                  <a:lnTo>
                    <a:pt x="170900" y="190330"/>
                  </a:lnTo>
                  <a:lnTo>
                    <a:pt x="191940" y="230481"/>
                  </a:lnTo>
                  <a:lnTo>
                    <a:pt x="194447" y="242623"/>
                  </a:lnTo>
                  <a:lnTo>
                    <a:pt x="197100" y="247649"/>
                  </a:lnTo>
                  <a:lnTo>
                    <a:pt x="218678" y="269244"/>
                  </a:lnTo>
                  <a:lnTo>
                    <a:pt x="221213" y="275396"/>
                  </a:lnTo>
                  <a:lnTo>
                    <a:pt x="222883" y="277434"/>
                  </a:lnTo>
                  <a:lnTo>
                    <a:pt x="227382" y="279698"/>
                  </a:lnTo>
                  <a:lnTo>
                    <a:pt x="250031" y="281509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524"/>
            <p:cNvSpPr/>
            <p:nvPr>
              <p:custDataLst>
                <p:tags r:id="rId15"/>
              </p:custDataLst>
            </p:nvPr>
          </p:nvSpPr>
          <p:spPr>
            <a:xfrm>
              <a:off x="1682587" y="2808323"/>
              <a:ext cx="228366" cy="147358"/>
            </a:xfrm>
            <a:custGeom>
              <a:avLst/>
              <a:gdLst/>
              <a:ahLst/>
              <a:cxnLst/>
              <a:rect l="0" t="0" r="0" b="0"/>
              <a:pathLst>
                <a:path w="228366" h="147358">
                  <a:moveTo>
                    <a:pt x="14053" y="111684"/>
                  </a:moveTo>
                  <a:lnTo>
                    <a:pt x="14053" y="111684"/>
                  </a:lnTo>
                  <a:lnTo>
                    <a:pt x="6364" y="119373"/>
                  </a:lnTo>
                  <a:lnTo>
                    <a:pt x="5490" y="124985"/>
                  </a:lnTo>
                  <a:lnTo>
                    <a:pt x="5233" y="132934"/>
                  </a:lnTo>
                  <a:lnTo>
                    <a:pt x="2526" y="138657"/>
                  </a:lnTo>
                  <a:lnTo>
                    <a:pt x="414" y="141571"/>
                  </a:lnTo>
                  <a:lnTo>
                    <a:pt x="0" y="143516"/>
                  </a:lnTo>
                  <a:lnTo>
                    <a:pt x="716" y="144812"/>
                  </a:lnTo>
                  <a:lnTo>
                    <a:pt x="4866" y="147250"/>
                  </a:lnTo>
                  <a:lnTo>
                    <a:pt x="9787" y="147357"/>
                  </a:lnTo>
                  <a:lnTo>
                    <a:pt x="11210" y="146380"/>
                  </a:lnTo>
                  <a:lnTo>
                    <a:pt x="12157" y="144737"/>
                  </a:lnTo>
                  <a:lnTo>
                    <a:pt x="25027" y="102453"/>
                  </a:lnTo>
                  <a:lnTo>
                    <a:pt x="39127" y="72949"/>
                  </a:lnTo>
                  <a:lnTo>
                    <a:pt x="79431" y="28494"/>
                  </a:lnTo>
                  <a:lnTo>
                    <a:pt x="85444" y="25102"/>
                  </a:lnTo>
                  <a:lnTo>
                    <a:pt x="97388" y="22923"/>
                  </a:lnTo>
                  <a:lnTo>
                    <a:pt x="99374" y="23737"/>
                  </a:lnTo>
                  <a:lnTo>
                    <a:pt x="100700" y="25271"/>
                  </a:lnTo>
                  <a:lnTo>
                    <a:pt x="103165" y="29621"/>
                  </a:lnTo>
                  <a:lnTo>
                    <a:pt x="109137" y="37650"/>
                  </a:lnTo>
                  <a:lnTo>
                    <a:pt x="112341" y="46312"/>
                  </a:lnTo>
                  <a:lnTo>
                    <a:pt x="118141" y="55163"/>
                  </a:lnTo>
                  <a:lnTo>
                    <a:pt x="120300" y="65060"/>
                  </a:lnTo>
                  <a:lnTo>
                    <a:pt x="121199" y="84631"/>
                  </a:lnTo>
                  <a:lnTo>
                    <a:pt x="128897" y="84871"/>
                  </a:lnTo>
                  <a:lnTo>
                    <a:pt x="134511" y="80147"/>
                  </a:lnTo>
                  <a:lnTo>
                    <a:pt x="162905" y="37300"/>
                  </a:lnTo>
                  <a:lnTo>
                    <a:pt x="181735" y="11554"/>
                  </a:lnTo>
                  <a:lnTo>
                    <a:pt x="194816" y="5618"/>
                  </a:lnTo>
                  <a:lnTo>
                    <a:pt x="197069" y="3269"/>
                  </a:lnTo>
                  <a:lnTo>
                    <a:pt x="198572" y="712"/>
                  </a:lnTo>
                  <a:lnTo>
                    <a:pt x="200566" y="0"/>
                  </a:lnTo>
                  <a:lnTo>
                    <a:pt x="202887" y="516"/>
                  </a:lnTo>
                  <a:lnTo>
                    <a:pt x="210494" y="4991"/>
                  </a:lnTo>
                  <a:lnTo>
                    <a:pt x="214801" y="9033"/>
                  </a:lnTo>
                  <a:lnTo>
                    <a:pt x="217375" y="16783"/>
                  </a:lnTo>
                  <a:lnTo>
                    <a:pt x="219381" y="58745"/>
                  </a:lnTo>
                  <a:lnTo>
                    <a:pt x="219435" y="96658"/>
                  </a:lnTo>
                  <a:lnTo>
                    <a:pt x="220428" y="98689"/>
                  </a:lnTo>
                  <a:lnTo>
                    <a:pt x="222082" y="100045"/>
                  </a:lnTo>
                  <a:lnTo>
                    <a:pt x="228365" y="102754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525"/>
            <p:cNvSpPr/>
            <p:nvPr>
              <p:custDataLst>
                <p:tags r:id="rId16"/>
              </p:custDataLst>
            </p:nvPr>
          </p:nvSpPr>
          <p:spPr>
            <a:xfrm>
              <a:off x="1518047" y="2393156"/>
              <a:ext cx="53579" cy="17860"/>
            </a:xfrm>
            <a:custGeom>
              <a:avLst/>
              <a:gdLst/>
              <a:ahLst/>
              <a:cxnLst/>
              <a:rect l="0" t="0" r="0" b="0"/>
              <a:pathLst>
                <a:path w="53579" h="17860">
                  <a:moveTo>
                    <a:pt x="0" y="17859"/>
                  </a:moveTo>
                  <a:lnTo>
                    <a:pt x="0" y="17859"/>
                  </a:lnTo>
                  <a:lnTo>
                    <a:pt x="4739" y="17859"/>
                  </a:lnTo>
                  <a:lnTo>
                    <a:pt x="9713" y="15213"/>
                  </a:lnTo>
                  <a:lnTo>
                    <a:pt x="15231" y="11722"/>
                  </a:lnTo>
                  <a:lnTo>
                    <a:pt x="53578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526"/>
            <p:cNvSpPr/>
            <p:nvPr>
              <p:custDataLst>
                <p:tags r:id="rId17"/>
              </p:custDataLst>
            </p:nvPr>
          </p:nvSpPr>
          <p:spPr>
            <a:xfrm>
              <a:off x="1518047" y="2812850"/>
              <a:ext cx="62507" cy="8564"/>
            </a:xfrm>
            <a:custGeom>
              <a:avLst/>
              <a:gdLst/>
              <a:ahLst/>
              <a:cxnLst/>
              <a:rect l="0" t="0" r="0" b="0"/>
              <a:pathLst>
                <a:path w="62507" h="8564">
                  <a:moveTo>
                    <a:pt x="0" y="0"/>
                  </a:moveTo>
                  <a:lnTo>
                    <a:pt x="0" y="0"/>
                  </a:lnTo>
                  <a:lnTo>
                    <a:pt x="12427" y="0"/>
                  </a:lnTo>
                  <a:lnTo>
                    <a:pt x="18091" y="2647"/>
                  </a:lnTo>
                  <a:lnTo>
                    <a:pt x="20990" y="4741"/>
                  </a:lnTo>
                  <a:lnTo>
                    <a:pt x="34552" y="7690"/>
                  </a:lnTo>
                  <a:lnTo>
                    <a:pt x="46397" y="8563"/>
                  </a:lnTo>
                  <a:lnTo>
                    <a:pt x="53031" y="6121"/>
                  </a:lnTo>
                  <a:lnTo>
                    <a:pt x="62506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62"/>
          <p:cNvGrpSpPr/>
          <p:nvPr/>
        </p:nvGrpSpPr>
        <p:grpSpPr>
          <a:xfrm>
            <a:off x="1763760" y="2099572"/>
            <a:ext cx="924076" cy="378740"/>
            <a:chOff x="1763760" y="2099572"/>
            <a:chExt cx="924076" cy="378740"/>
          </a:xfrm>
        </p:grpSpPr>
        <p:sp>
          <p:nvSpPr>
            <p:cNvPr id="271" name="SMARTInkShape-527"/>
            <p:cNvSpPr/>
            <p:nvPr>
              <p:custDataLst>
                <p:tags r:id="rId5"/>
              </p:custDataLst>
            </p:nvPr>
          </p:nvSpPr>
          <p:spPr>
            <a:xfrm>
              <a:off x="2446854" y="2099572"/>
              <a:ext cx="240982" cy="378740"/>
            </a:xfrm>
            <a:custGeom>
              <a:avLst/>
              <a:gdLst/>
              <a:ahLst/>
              <a:cxnLst/>
              <a:rect l="0" t="0" r="0" b="0"/>
              <a:pathLst>
                <a:path w="240982" h="378740">
                  <a:moveTo>
                    <a:pt x="35598" y="240005"/>
                  </a:moveTo>
                  <a:lnTo>
                    <a:pt x="35598" y="240005"/>
                  </a:lnTo>
                  <a:lnTo>
                    <a:pt x="35598" y="252434"/>
                  </a:lnTo>
                  <a:lnTo>
                    <a:pt x="32953" y="258097"/>
                  </a:lnTo>
                  <a:lnTo>
                    <a:pt x="30857" y="260995"/>
                  </a:lnTo>
                  <a:lnTo>
                    <a:pt x="27910" y="274558"/>
                  </a:lnTo>
                  <a:lnTo>
                    <a:pt x="25922" y="289788"/>
                  </a:lnTo>
                  <a:lnTo>
                    <a:pt x="11238" y="318462"/>
                  </a:lnTo>
                  <a:lnTo>
                    <a:pt x="153" y="361776"/>
                  </a:lnTo>
                  <a:lnTo>
                    <a:pt x="0" y="367878"/>
                  </a:lnTo>
                  <a:lnTo>
                    <a:pt x="952" y="369903"/>
                  </a:lnTo>
                  <a:lnTo>
                    <a:pt x="2579" y="371251"/>
                  </a:lnTo>
                  <a:lnTo>
                    <a:pt x="4656" y="372151"/>
                  </a:lnTo>
                  <a:lnTo>
                    <a:pt x="6041" y="373744"/>
                  </a:lnTo>
                  <a:lnTo>
                    <a:pt x="7579" y="378157"/>
                  </a:lnTo>
                  <a:lnTo>
                    <a:pt x="8980" y="378739"/>
                  </a:lnTo>
                  <a:lnTo>
                    <a:pt x="10909" y="378136"/>
                  </a:lnTo>
                  <a:lnTo>
                    <a:pt x="21129" y="370036"/>
                  </a:lnTo>
                  <a:lnTo>
                    <a:pt x="51611" y="326388"/>
                  </a:lnTo>
                  <a:lnTo>
                    <a:pt x="74234" y="283278"/>
                  </a:lnTo>
                  <a:lnTo>
                    <a:pt x="91223" y="239145"/>
                  </a:lnTo>
                  <a:lnTo>
                    <a:pt x="104996" y="204031"/>
                  </a:lnTo>
                  <a:lnTo>
                    <a:pt x="118008" y="165847"/>
                  </a:lnTo>
                  <a:lnTo>
                    <a:pt x="131783" y="125759"/>
                  </a:lnTo>
                  <a:lnTo>
                    <a:pt x="140588" y="81397"/>
                  </a:lnTo>
                  <a:lnTo>
                    <a:pt x="149537" y="37548"/>
                  </a:lnTo>
                  <a:lnTo>
                    <a:pt x="151261" y="11387"/>
                  </a:lnTo>
                  <a:lnTo>
                    <a:pt x="150409" y="7226"/>
                  </a:lnTo>
                  <a:lnTo>
                    <a:pt x="148849" y="4453"/>
                  </a:lnTo>
                  <a:lnTo>
                    <a:pt x="146819" y="2602"/>
                  </a:lnTo>
                  <a:lnTo>
                    <a:pt x="141915" y="548"/>
                  </a:lnTo>
                  <a:lnTo>
                    <a:pt x="139217" y="0"/>
                  </a:lnTo>
                  <a:lnTo>
                    <a:pt x="136429" y="626"/>
                  </a:lnTo>
                  <a:lnTo>
                    <a:pt x="130683" y="3968"/>
                  </a:lnTo>
                  <a:lnTo>
                    <a:pt x="103866" y="40053"/>
                  </a:lnTo>
                  <a:lnTo>
                    <a:pt x="87081" y="80931"/>
                  </a:lnTo>
                  <a:lnTo>
                    <a:pt x="73341" y="118127"/>
                  </a:lnTo>
                  <a:lnTo>
                    <a:pt x="62987" y="160567"/>
                  </a:lnTo>
                  <a:lnTo>
                    <a:pt x="56281" y="201916"/>
                  </a:lnTo>
                  <a:lnTo>
                    <a:pt x="54295" y="239303"/>
                  </a:lnTo>
                  <a:lnTo>
                    <a:pt x="53623" y="282750"/>
                  </a:lnTo>
                  <a:lnTo>
                    <a:pt x="58248" y="306138"/>
                  </a:lnTo>
                  <a:lnTo>
                    <a:pt x="70641" y="325635"/>
                  </a:lnTo>
                  <a:lnTo>
                    <a:pt x="91623" y="339241"/>
                  </a:lnTo>
                  <a:lnTo>
                    <a:pt x="125378" y="351733"/>
                  </a:lnTo>
                  <a:lnTo>
                    <a:pt x="163354" y="355231"/>
                  </a:lnTo>
                  <a:lnTo>
                    <a:pt x="194499" y="353191"/>
                  </a:lnTo>
                  <a:lnTo>
                    <a:pt x="240981" y="347161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528"/>
            <p:cNvSpPr/>
            <p:nvPr>
              <p:custDataLst>
                <p:tags r:id="rId6"/>
              </p:custDataLst>
            </p:nvPr>
          </p:nvSpPr>
          <p:spPr>
            <a:xfrm>
              <a:off x="2241350" y="2312944"/>
              <a:ext cx="106732" cy="114204"/>
            </a:xfrm>
            <a:custGeom>
              <a:avLst/>
              <a:gdLst/>
              <a:ahLst/>
              <a:cxnLst/>
              <a:rect l="0" t="0" r="0" b="0"/>
              <a:pathLst>
                <a:path w="106732" h="114204">
                  <a:moveTo>
                    <a:pt x="0" y="80212"/>
                  </a:moveTo>
                  <a:lnTo>
                    <a:pt x="0" y="80212"/>
                  </a:lnTo>
                  <a:lnTo>
                    <a:pt x="0" y="84952"/>
                  </a:lnTo>
                  <a:lnTo>
                    <a:pt x="992" y="86349"/>
                  </a:lnTo>
                  <a:lnTo>
                    <a:pt x="2646" y="87280"/>
                  </a:lnTo>
                  <a:lnTo>
                    <a:pt x="4741" y="87899"/>
                  </a:lnTo>
                  <a:lnTo>
                    <a:pt x="6138" y="89306"/>
                  </a:lnTo>
                  <a:lnTo>
                    <a:pt x="11024" y="98690"/>
                  </a:lnTo>
                  <a:lnTo>
                    <a:pt x="21251" y="110099"/>
                  </a:lnTo>
                  <a:lnTo>
                    <a:pt x="26973" y="113338"/>
                  </a:lnTo>
                  <a:lnTo>
                    <a:pt x="29889" y="114203"/>
                  </a:lnTo>
                  <a:lnTo>
                    <a:pt x="32824" y="113785"/>
                  </a:lnTo>
                  <a:lnTo>
                    <a:pt x="38732" y="110678"/>
                  </a:lnTo>
                  <a:lnTo>
                    <a:pt x="82701" y="82157"/>
                  </a:lnTo>
                  <a:lnTo>
                    <a:pt x="90665" y="72477"/>
                  </a:lnTo>
                  <a:lnTo>
                    <a:pt x="94867" y="61561"/>
                  </a:lnTo>
                  <a:lnTo>
                    <a:pt x="97726" y="51085"/>
                  </a:lnTo>
                  <a:lnTo>
                    <a:pt x="104999" y="36277"/>
                  </a:lnTo>
                  <a:lnTo>
                    <a:pt x="106731" y="23798"/>
                  </a:lnTo>
                  <a:lnTo>
                    <a:pt x="104321" y="17767"/>
                  </a:lnTo>
                  <a:lnTo>
                    <a:pt x="100935" y="11779"/>
                  </a:lnTo>
                  <a:lnTo>
                    <a:pt x="99431" y="5810"/>
                  </a:lnTo>
                  <a:lnTo>
                    <a:pt x="98038" y="3820"/>
                  </a:lnTo>
                  <a:lnTo>
                    <a:pt x="96117" y="2496"/>
                  </a:lnTo>
                  <a:lnTo>
                    <a:pt x="91337" y="1023"/>
                  </a:lnTo>
                  <a:lnTo>
                    <a:pt x="72527" y="0"/>
                  </a:lnTo>
                  <a:lnTo>
                    <a:pt x="64316" y="2559"/>
                  </a:lnTo>
                  <a:lnTo>
                    <a:pt x="44650" y="17704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529"/>
            <p:cNvSpPr/>
            <p:nvPr>
              <p:custDataLst>
                <p:tags r:id="rId7"/>
              </p:custDataLst>
            </p:nvPr>
          </p:nvSpPr>
          <p:spPr>
            <a:xfrm>
              <a:off x="2053827" y="2304392"/>
              <a:ext cx="105772" cy="97171"/>
            </a:xfrm>
            <a:custGeom>
              <a:avLst/>
              <a:gdLst/>
              <a:ahLst/>
              <a:cxnLst/>
              <a:rect l="0" t="0" r="0" b="0"/>
              <a:pathLst>
                <a:path w="105772" h="97171">
                  <a:moveTo>
                    <a:pt x="17859" y="35185"/>
                  </a:moveTo>
                  <a:lnTo>
                    <a:pt x="17859" y="35185"/>
                  </a:lnTo>
                  <a:lnTo>
                    <a:pt x="22600" y="35185"/>
                  </a:lnTo>
                  <a:lnTo>
                    <a:pt x="23996" y="36177"/>
                  </a:lnTo>
                  <a:lnTo>
                    <a:pt x="24928" y="37832"/>
                  </a:lnTo>
                  <a:lnTo>
                    <a:pt x="25548" y="39925"/>
                  </a:lnTo>
                  <a:lnTo>
                    <a:pt x="33694" y="53277"/>
                  </a:lnTo>
                  <a:lnTo>
                    <a:pt x="34368" y="56175"/>
                  </a:lnTo>
                  <a:lnTo>
                    <a:pt x="40059" y="64997"/>
                  </a:lnTo>
                  <a:lnTo>
                    <a:pt x="49879" y="76865"/>
                  </a:lnTo>
                  <a:lnTo>
                    <a:pt x="55494" y="88765"/>
                  </a:lnTo>
                  <a:lnTo>
                    <a:pt x="57832" y="91741"/>
                  </a:lnTo>
                  <a:lnTo>
                    <a:pt x="63075" y="95047"/>
                  </a:lnTo>
                  <a:lnTo>
                    <a:pt x="74527" y="97170"/>
                  </a:lnTo>
                  <a:lnTo>
                    <a:pt x="76473" y="96352"/>
                  </a:lnTo>
                  <a:lnTo>
                    <a:pt x="77771" y="94815"/>
                  </a:lnTo>
                  <a:lnTo>
                    <a:pt x="80205" y="90461"/>
                  </a:lnTo>
                  <a:lnTo>
                    <a:pt x="92645" y="76689"/>
                  </a:lnTo>
                  <a:lnTo>
                    <a:pt x="95746" y="68183"/>
                  </a:lnTo>
                  <a:lnTo>
                    <a:pt x="98117" y="58781"/>
                  </a:lnTo>
                  <a:lnTo>
                    <a:pt x="104037" y="46916"/>
                  </a:lnTo>
                  <a:lnTo>
                    <a:pt x="105771" y="36761"/>
                  </a:lnTo>
                  <a:lnTo>
                    <a:pt x="103894" y="28278"/>
                  </a:lnTo>
                  <a:lnTo>
                    <a:pt x="100745" y="21202"/>
                  </a:lnTo>
                  <a:lnTo>
                    <a:pt x="97980" y="11640"/>
                  </a:lnTo>
                  <a:lnTo>
                    <a:pt x="90637" y="1265"/>
                  </a:lnTo>
                  <a:lnTo>
                    <a:pt x="80214" y="0"/>
                  </a:lnTo>
                  <a:lnTo>
                    <a:pt x="72693" y="2349"/>
                  </a:lnTo>
                  <a:lnTo>
                    <a:pt x="28392" y="29282"/>
                  </a:lnTo>
                  <a:lnTo>
                    <a:pt x="19895" y="37853"/>
                  </a:lnTo>
                  <a:lnTo>
                    <a:pt x="12811" y="46293"/>
                  </a:lnTo>
                  <a:lnTo>
                    <a:pt x="4236" y="52037"/>
                  </a:lnTo>
                  <a:lnTo>
                    <a:pt x="0" y="61974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530"/>
            <p:cNvSpPr/>
            <p:nvPr>
              <p:custDataLst>
                <p:tags r:id="rId8"/>
              </p:custDataLst>
            </p:nvPr>
          </p:nvSpPr>
          <p:spPr>
            <a:xfrm>
              <a:off x="1763760" y="2205632"/>
              <a:ext cx="272208" cy="212797"/>
            </a:xfrm>
            <a:custGeom>
              <a:avLst/>
              <a:gdLst/>
              <a:ahLst/>
              <a:cxnLst/>
              <a:rect l="0" t="0" r="0" b="0"/>
              <a:pathLst>
                <a:path w="272208" h="212797">
                  <a:moveTo>
                    <a:pt x="13248" y="107157"/>
                  </a:moveTo>
                  <a:lnTo>
                    <a:pt x="13248" y="107157"/>
                  </a:lnTo>
                  <a:lnTo>
                    <a:pt x="8507" y="107157"/>
                  </a:lnTo>
                  <a:lnTo>
                    <a:pt x="3534" y="112448"/>
                  </a:lnTo>
                  <a:lnTo>
                    <a:pt x="817" y="116636"/>
                  </a:lnTo>
                  <a:lnTo>
                    <a:pt x="0" y="120421"/>
                  </a:lnTo>
                  <a:lnTo>
                    <a:pt x="447" y="123938"/>
                  </a:lnTo>
                  <a:lnTo>
                    <a:pt x="2598" y="131481"/>
                  </a:lnTo>
                  <a:lnTo>
                    <a:pt x="6862" y="162800"/>
                  </a:lnTo>
                  <a:lnTo>
                    <a:pt x="20825" y="202259"/>
                  </a:lnTo>
                  <a:lnTo>
                    <a:pt x="29746" y="212796"/>
                  </a:lnTo>
                  <a:lnTo>
                    <a:pt x="31192" y="212309"/>
                  </a:lnTo>
                  <a:lnTo>
                    <a:pt x="35443" y="209122"/>
                  </a:lnTo>
                  <a:lnTo>
                    <a:pt x="37994" y="204399"/>
                  </a:lnTo>
                  <a:lnTo>
                    <a:pt x="58074" y="160477"/>
                  </a:lnTo>
                  <a:lnTo>
                    <a:pt x="78417" y="117925"/>
                  </a:lnTo>
                  <a:lnTo>
                    <a:pt x="114342" y="77578"/>
                  </a:lnTo>
                  <a:lnTo>
                    <a:pt x="120355" y="74167"/>
                  </a:lnTo>
                  <a:lnTo>
                    <a:pt x="123348" y="73256"/>
                  </a:lnTo>
                  <a:lnTo>
                    <a:pt x="125342" y="73643"/>
                  </a:lnTo>
                  <a:lnTo>
                    <a:pt x="126673" y="74891"/>
                  </a:lnTo>
                  <a:lnTo>
                    <a:pt x="129143" y="78926"/>
                  </a:lnTo>
                  <a:lnTo>
                    <a:pt x="133548" y="84025"/>
                  </a:lnTo>
                  <a:lnTo>
                    <a:pt x="136168" y="92245"/>
                  </a:lnTo>
                  <a:lnTo>
                    <a:pt x="138139" y="135882"/>
                  </a:lnTo>
                  <a:lnTo>
                    <a:pt x="138259" y="180070"/>
                  </a:lnTo>
                  <a:lnTo>
                    <a:pt x="139252" y="182554"/>
                  </a:lnTo>
                  <a:lnTo>
                    <a:pt x="140908" y="184211"/>
                  </a:lnTo>
                  <a:lnTo>
                    <a:pt x="145390" y="186051"/>
                  </a:lnTo>
                  <a:lnTo>
                    <a:pt x="159254" y="187330"/>
                  </a:lnTo>
                  <a:lnTo>
                    <a:pt x="161187" y="186402"/>
                  </a:lnTo>
                  <a:lnTo>
                    <a:pt x="162474" y="184792"/>
                  </a:lnTo>
                  <a:lnTo>
                    <a:pt x="163334" y="182726"/>
                  </a:lnTo>
                  <a:lnTo>
                    <a:pt x="185018" y="161787"/>
                  </a:lnTo>
                  <a:lnTo>
                    <a:pt x="203301" y="123978"/>
                  </a:lnTo>
                  <a:lnTo>
                    <a:pt x="223740" y="86368"/>
                  </a:lnTo>
                  <a:lnTo>
                    <a:pt x="242368" y="42591"/>
                  </a:lnTo>
                  <a:lnTo>
                    <a:pt x="257316" y="16768"/>
                  </a:lnTo>
                  <a:lnTo>
                    <a:pt x="272207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259</Words>
  <Application>Microsoft Office PowerPoint</Application>
  <PresentationFormat>On-screen Show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What is Economics?</vt:lpstr>
      <vt:lpstr>What is economics?</vt:lpstr>
      <vt:lpstr>Slide 3</vt:lpstr>
      <vt:lpstr>Slide 4</vt:lpstr>
      <vt:lpstr>Slide 5</vt:lpstr>
      <vt:lpstr>Do now</vt:lpstr>
      <vt:lpstr>FACTORS OF PRODUCTION</vt:lpstr>
      <vt:lpstr>Slide 8</vt:lpstr>
      <vt:lpstr>Slide 9</vt:lpstr>
      <vt:lpstr>Slide 10</vt:lpstr>
      <vt:lpstr>-Which Factors of Production seem to be lacking?   -What could be done to address scarcity in that resource</vt:lpstr>
      <vt:lpstr>What’s being shown?   Why did it happen?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Economics?</dc:title>
  <dc:creator>temp</dc:creator>
  <cp:lastModifiedBy>tmadd0829</cp:lastModifiedBy>
  <cp:revision>30</cp:revision>
  <dcterms:created xsi:type="dcterms:W3CDTF">2013-09-09T13:39:39Z</dcterms:created>
  <dcterms:modified xsi:type="dcterms:W3CDTF">2017-09-19T12:44:36Z</dcterms:modified>
</cp:coreProperties>
</file>